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8" r:id="rId1"/>
  </p:sldMasterIdLst>
  <p:sldIdLst>
    <p:sldId id="257" r:id="rId2"/>
  </p:sldIdLst>
  <p:sldSz cx="43891200" cy="32918400"/>
  <p:notesSz cx="7004050" cy="9290050"/>
  <p:defaultTextStyle>
    <a:defPPr>
      <a:defRPr lang="en-US"/>
    </a:defPPr>
    <a:lvl1pPr marL="0" algn="l" defTabSz="3290750" rtl="0" eaLnBrk="1" latinLnBrk="0" hangingPunct="1">
      <a:defRPr sz="6200" kern="1200">
        <a:solidFill>
          <a:schemeClr val="tx1"/>
        </a:solidFill>
        <a:latin typeface="+mn-lt"/>
        <a:ea typeface="+mn-ea"/>
        <a:cs typeface="+mn-cs"/>
      </a:defRPr>
    </a:lvl1pPr>
    <a:lvl2pPr marL="1645378" algn="l" defTabSz="3290750" rtl="0" eaLnBrk="1" latinLnBrk="0" hangingPunct="1">
      <a:defRPr sz="6200" kern="1200">
        <a:solidFill>
          <a:schemeClr val="tx1"/>
        </a:solidFill>
        <a:latin typeface="+mn-lt"/>
        <a:ea typeface="+mn-ea"/>
        <a:cs typeface="+mn-cs"/>
      </a:defRPr>
    </a:lvl2pPr>
    <a:lvl3pPr marL="3290750" algn="l" defTabSz="3290750" rtl="0" eaLnBrk="1" latinLnBrk="0" hangingPunct="1">
      <a:defRPr sz="6200" kern="1200">
        <a:solidFill>
          <a:schemeClr val="tx1"/>
        </a:solidFill>
        <a:latin typeface="+mn-lt"/>
        <a:ea typeface="+mn-ea"/>
        <a:cs typeface="+mn-cs"/>
      </a:defRPr>
    </a:lvl3pPr>
    <a:lvl4pPr marL="4936128" algn="l" defTabSz="3290750" rtl="0" eaLnBrk="1" latinLnBrk="0" hangingPunct="1">
      <a:defRPr sz="6200" kern="1200">
        <a:solidFill>
          <a:schemeClr val="tx1"/>
        </a:solidFill>
        <a:latin typeface="+mn-lt"/>
        <a:ea typeface="+mn-ea"/>
        <a:cs typeface="+mn-cs"/>
      </a:defRPr>
    </a:lvl4pPr>
    <a:lvl5pPr marL="6581506" algn="l" defTabSz="3290750" rtl="0" eaLnBrk="1" latinLnBrk="0" hangingPunct="1">
      <a:defRPr sz="6200" kern="1200">
        <a:solidFill>
          <a:schemeClr val="tx1"/>
        </a:solidFill>
        <a:latin typeface="+mn-lt"/>
        <a:ea typeface="+mn-ea"/>
        <a:cs typeface="+mn-cs"/>
      </a:defRPr>
    </a:lvl5pPr>
    <a:lvl6pPr marL="8226883" algn="l" defTabSz="3290750" rtl="0" eaLnBrk="1" latinLnBrk="0" hangingPunct="1">
      <a:defRPr sz="6200" kern="1200">
        <a:solidFill>
          <a:schemeClr val="tx1"/>
        </a:solidFill>
        <a:latin typeface="+mn-lt"/>
        <a:ea typeface="+mn-ea"/>
        <a:cs typeface="+mn-cs"/>
      </a:defRPr>
    </a:lvl6pPr>
    <a:lvl7pPr marL="9872256" algn="l" defTabSz="3290750" rtl="0" eaLnBrk="1" latinLnBrk="0" hangingPunct="1">
      <a:defRPr sz="6200" kern="1200">
        <a:solidFill>
          <a:schemeClr val="tx1"/>
        </a:solidFill>
        <a:latin typeface="+mn-lt"/>
        <a:ea typeface="+mn-ea"/>
        <a:cs typeface="+mn-cs"/>
      </a:defRPr>
    </a:lvl7pPr>
    <a:lvl8pPr marL="11517634" algn="l" defTabSz="3290750" rtl="0" eaLnBrk="1" latinLnBrk="0" hangingPunct="1">
      <a:defRPr sz="6200" kern="1200">
        <a:solidFill>
          <a:schemeClr val="tx1"/>
        </a:solidFill>
        <a:latin typeface="+mn-lt"/>
        <a:ea typeface="+mn-ea"/>
        <a:cs typeface="+mn-cs"/>
      </a:defRPr>
    </a:lvl8pPr>
    <a:lvl9pPr marL="13163011" algn="l" defTabSz="3290750" rtl="0" eaLnBrk="1" latinLnBrk="0" hangingPunct="1">
      <a:defRPr sz="62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0368">
          <p15:clr>
            <a:srgbClr val="A4A3A4"/>
          </p15:clr>
        </p15:guide>
        <p15:guide id="2" pos="13824">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Lianna Navar" initials="LN" lastIdx="1" clrIdx="0">
    <p:extLst>
      <p:ext uri="{19B8F6BF-5375-455C-9EA6-DF929625EA0E}">
        <p15:presenceInfo xmlns:p15="http://schemas.microsoft.com/office/powerpoint/2012/main" userId="S::lianna.navar@ruhealth.org::23d55f84-fc97-4005-9ee8-fd93e506d73e" providerId="AD"/>
      </p:ext>
    </p:extLst>
  </p:cmAuthor>
  <p:cmAuthor id="2" name="Hiren Swami" initials="HS" lastIdx="1" clrIdx="1">
    <p:extLst>
      <p:ext uri="{19B8F6BF-5375-455C-9EA6-DF929625EA0E}">
        <p15:presenceInfo xmlns:p15="http://schemas.microsoft.com/office/powerpoint/2012/main" userId="S::hiren.swami@ruhealth.org::86958fe5-b942-4b0a-bd8a-d4d5b5e6d078"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F7F7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7" d="100"/>
          <a:sy n="17" d="100"/>
        </p:scale>
        <p:origin x="804" y="132"/>
      </p:cViewPr>
      <p:guideLst>
        <p:guide orient="horz" pos="10368"/>
        <p:guide pos="13824"/>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commentAuthors" Target="commentAuthors.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5D32E90-9288-42AF-8186-8A7DAC96C923}" type="doc">
      <dgm:prSet loTypeId="urn:microsoft.com/office/officeart/2005/8/layout/hierarchy1" loCatId="hierarchy" qsTypeId="urn:microsoft.com/office/officeart/2005/8/quickstyle/simple1" qsCatId="simple" csTypeId="urn:microsoft.com/office/officeart/2005/8/colors/accent1_2" csCatId="accent1" phldr="1"/>
      <dgm:spPr/>
      <dgm:t>
        <a:bodyPr/>
        <a:lstStyle/>
        <a:p>
          <a:endParaRPr lang="en-US"/>
        </a:p>
      </dgm:t>
    </dgm:pt>
    <dgm:pt modelId="{DC4C1A9E-4842-4B76-BDBE-940A76E2B509}">
      <dgm:prSet phldrT="[Text]" phldr="0"/>
      <dgm:spPr/>
      <dgm:t>
        <a:bodyPr/>
        <a:lstStyle/>
        <a:p>
          <a:pPr rtl="0"/>
          <a:r>
            <a:rPr lang="en-US">
              <a:latin typeface="Calibri"/>
            </a:rPr>
            <a:t> 9 Enrolled Participants</a:t>
          </a:r>
          <a:endParaRPr lang="en-US"/>
        </a:p>
      </dgm:t>
    </dgm:pt>
    <dgm:pt modelId="{22C793E0-BA4A-4DE3-AF90-0D0895DC6C8E}" type="parTrans" cxnId="{5E5C1C22-A400-46CF-AD85-3CAB68393798}">
      <dgm:prSet/>
      <dgm:spPr/>
      <dgm:t>
        <a:bodyPr/>
        <a:lstStyle/>
        <a:p>
          <a:endParaRPr lang="en-US"/>
        </a:p>
      </dgm:t>
    </dgm:pt>
    <dgm:pt modelId="{7C5D635C-BEF4-4E10-85B9-86FE7D28912D}" type="sibTrans" cxnId="{5E5C1C22-A400-46CF-AD85-3CAB68393798}">
      <dgm:prSet/>
      <dgm:spPr/>
      <dgm:t>
        <a:bodyPr/>
        <a:lstStyle/>
        <a:p>
          <a:endParaRPr lang="en-US"/>
        </a:p>
      </dgm:t>
    </dgm:pt>
    <dgm:pt modelId="{7421A2B0-ED03-4112-93F2-F6CBC5438F71}">
      <dgm:prSet phldrT="[Text]" phldr="0"/>
      <dgm:spPr/>
      <dgm:t>
        <a:bodyPr/>
        <a:lstStyle/>
        <a:p>
          <a:pPr rtl="0"/>
          <a:r>
            <a:rPr lang="en-US">
              <a:latin typeface="Calibri"/>
            </a:rPr>
            <a:t>5 </a:t>
          </a:r>
          <a:r>
            <a:rPr lang="en-US"/>
            <a:t> </a:t>
          </a:r>
          <a:r>
            <a:rPr lang="en-US">
              <a:latin typeface="Calibri"/>
            </a:rPr>
            <a:t>in</a:t>
          </a:r>
          <a:r>
            <a:rPr lang="en-US"/>
            <a:t> </a:t>
          </a:r>
          <a:r>
            <a:rPr lang="en-US">
              <a:latin typeface="Calibri"/>
            </a:rPr>
            <a:t>"</a:t>
          </a:r>
          <a:r>
            <a:rPr lang="en-US"/>
            <a:t>Experimental Group</a:t>
          </a:r>
          <a:r>
            <a:rPr lang="en-US">
              <a:latin typeface="Calibri"/>
            </a:rPr>
            <a:t>"</a:t>
          </a:r>
          <a:endParaRPr lang="en-US"/>
        </a:p>
      </dgm:t>
    </dgm:pt>
    <dgm:pt modelId="{740EEC8F-7A53-4E47-9722-64281350056D}" type="parTrans" cxnId="{89E6752F-3027-41BD-AB0E-784BFD0B358D}">
      <dgm:prSet/>
      <dgm:spPr/>
      <dgm:t>
        <a:bodyPr/>
        <a:lstStyle/>
        <a:p>
          <a:endParaRPr lang="en-US"/>
        </a:p>
      </dgm:t>
    </dgm:pt>
    <dgm:pt modelId="{A08DA12F-5456-4F78-B8AD-F7C60C8AA111}" type="sibTrans" cxnId="{89E6752F-3027-41BD-AB0E-784BFD0B358D}">
      <dgm:prSet/>
      <dgm:spPr/>
      <dgm:t>
        <a:bodyPr/>
        <a:lstStyle/>
        <a:p>
          <a:endParaRPr lang="en-US"/>
        </a:p>
      </dgm:t>
    </dgm:pt>
    <dgm:pt modelId="{935A10B3-2556-46B5-ABB6-566DE6DB746B}">
      <dgm:prSet phldrT="[Text]" phldr="0"/>
      <dgm:spPr/>
      <dgm:t>
        <a:bodyPr/>
        <a:lstStyle/>
        <a:p>
          <a:pPr rtl="0"/>
          <a:r>
            <a:rPr lang="en-US">
              <a:latin typeface="Calibri"/>
            </a:rPr>
            <a:t> 2 weeks phone visit</a:t>
          </a:r>
          <a:endParaRPr lang="en-US"/>
        </a:p>
      </dgm:t>
    </dgm:pt>
    <dgm:pt modelId="{79B52F4E-11B0-42AA-BFB9-A3166302BE0C}" type="parTrans" cxnId="{F888F1EC-2458-41C9-B80B-9B30BEA11862}">
      <dgm:prSet/>
      <dgm:spPr/>
      <dgm:t>
        <a:bodyPr/>
        <a:lstStyle/>
        <a:p>
          <a:endParaRPr lang="en-US"/>
        </a:p>
      </dgm:t>
    </dgm:pt>
    <dgm:pt modelId="{A4160644-ABE3-4F34-96FE-F27774B17274}" type="sibTrans" cxnId="{F888F1EC-2458-41C9-B80B-9B30BEA11862}">
      <dgm:prSet/>
      <dgm:spPr/>
      <dgm:t>
        <a:bodyPr/>
        <a:lstStyle/>
        <a:p>
          <a:endParaRPr lang="en-US"/>
        </a:p>
      </dgm:t>
    </dgm:pt>
    <dgm:pt modelId="{48DAA29A-5B75-4EB3-9DCF-99D2711840E0}">
      <dgm:prSet phldrT="[Text]" phldr="0"/>
      <dgm:spPr/>
      <dgm:t>
        <a:bodyPr/>
        <a:lstStyle/>
        <a:p>
          <a:pPr rtl="0"/>
          <a:r>
            <a:rPr lang="en-US"/>
            <a:t>4 in </a:t>
          </a:r>
          <a:r>
            <a:rPr lang="en-US">
              <a:latin typeface="Calibri"/>
            </a:rPr>
            <a:t>"</a:t>
          </a:r>
          <a:r>
            <a:rPr lang="en-US"/>
            <a:t>Control Group</a:t>
          </a:r>
          <a:r>
            <a:rPr lang="en-US">
              <a:latin typeface="Calibri"/>
            </a:rPr>
            <a:t>"</a:t>
          </a:r>
          <a:endParaRPr lang="en-US"/>
        </a:p>
      </dgm:t>
    </dgm:pt>
    <dgm:pt modelId="{FE5BB2A4-FA4A-4248-AEC3-6551A187A427}" type="parTrans" cxnId="{314A3E19-136C-4073-8D0E-F02F5195FAB6}">
      <dgm:prSet/>
      <dgm:spPr/>
      <dgm:t>
        <a:bodyPr/>
        <a:lstStyle/>
        <a:p>
          <a:endParaRPr lang="en-US"/>
        </a:p>
      </dgm:t>
    </dgm:pt>
    <dgm:pt modelId="{F6A499D6-FAB4-455F-ACC1-BE2715F40D70}" type="sibTrans" cxnId="{314A3E19-136C-4073-8D0E-F02F5195FAB6}">
      <dgm:prSet/>
      <dgm:spPr/>
      <dgm:t>
        <a:bodyPr/>
        <a:lstStyle/>
        <a:p>
          <a:endParaRPr lang="en-US"/>
        </a:p>
      </dgm:t>
    </dgm:pt>
    <dgm:pt modelId="{BD04C4EF-65D8-47EB-B56C-A75F0CAD9B5D}">
      <dgm:prSet phldrT="[Text]" phldr="0"/>
      <dgm:spPr/>
      <dgm:t>
        <a:bodyPr/>
        <a:lstStyle/>
        <a:p>
          <a:pPr rtl="0"/>
          <a:r>
            <a:rPr lang="en-US">
              <a:latin typeface="Calibri"/>
            </a:rPr>
            <a:t> Usual care follow-up</a:t>
          </a:r>
          <a:endParaRPr lang="en-US"/>
        </a:p>
      </dgm:t>
    </dgm:pt>
    <dgm:pt modelId="{BA53A9AB-8EE6-4473-BCB1-983A197A5D9D}" type="parTrans" cxnId="{66F3E51C-EFDA-4124-A4A4-A5F21ACECAD0}">
      <dgm:prSet/>
      <dgm:spPr/>
      <dgm:t>
        <a:bodyPr/>
        <a:lstStyle/>
        <a:p>
          <a:endParaRPr lang="en-US"/>
        </a:p>
      </dgm:t>
    </dgm:pt>
    <dgm:pt modelId="{B7040E0C-25E4-437F-A6ED-03ED70F344FC}" type="sibTrans" cxnId="{66F3E51C-EFDA-4124-A4A4-A5F21ACECAD0}">
      <dgm:prSet/>
      <dgm:spPr/>
      <dgm:t>
        <a:bodyPr/>
        <a:lstStyle/>
        <a:p>
          <a:endParaRPr lang="en-US"/>
        </a:p>
      </dgm:t>
    </dgm:pt>
    <dgm:pt modelId="{F1EF4655-2B2B-432D-845B-11DEA93D4E94}">
      <dgm:prSet phldr="0"/>
      <dgm:spPr/>
      <dgm:t>
        <a:bodyPr/>
        <a:lstStyle/>
        <a:p>
          <a:pPr rtl="0"/>
          <a:r>
            <a:rPr lang="en-US">
              <a:latin typeface="Calibri"/>
            </a:rPr>
            <a:t>4 weeks phone visit</a:t>
          </a:r>
        </a:p>
      </dgm:t>
    </dgm:pt>
    <dgm:pt modelId="{B7A747F7-D680-48FB-93BF-0BA692ED7380}" type="parTrans" cxnId="{4BD2325F-7264-41E0-B526-3F008329FE0E}">
      <dgm:prSet/>
      <dgm:spPr/>
    </dgm:pt>
    <dgm:pt modelId="{6433622D-C3F2-4A9A-836C-022EA36DEB7F}" type="sibTrans" cxnId="{4BD2325F-7264-41E0-B526-3F008329FE0E}">
      <dgm:prSet/>
      <dgm:spPr/>
    </dgm:pt>
    <dgm:pt modelId="{B62106FA-CD73-4796-BE35-DAC882EE0C33}">
      <dgm:prSet phldr="0"/>
      <dgm:spPr/>
      <dgm:t>
        <a:bodyPr/>
        <a:lstStyle/>
        <a:p>
          <a:pPr rtl="0"/>
          <a:r>
            <a:rPr lang="en-US">
              <a:latin typeface="Calibri"/>
            </a:rPr>
            <a:t>6 weeks phone visit</a:t>
          </a:r>
        </a:p>
      </dgm:t>
    </dgm:pt>
    <dgm:pt modelId="{811469A7-C1D5-4465-A261-CC6B97A10FA6}" type="parTrans" cxnId="{1A180420-BE4D-4746-8770-B741BE0BFE81}">
      <dgm:prSet/>
      <dgm:spPr/>
    </dgm:pt>
    <dgm:pt modelId="{AB6095B1-765F-4C36-B816-5485AE5B5C41}" type="sibTrans" cxnId="{1A180420-BE4D-4746-8770-B741BE0BFE81}">
      <dgm:prSet/>
      <dgm:spPr/>
    </dgm:pt>
    <dgm:pt modelId="{CD086524-0793-4BF6-847C-020BD7325BF5}" type="pres">
      <dgm:prSet presAssocID="{05D32E90-9288-42AF-8186-8A7DAC96C923}" presName="hierChild1" presStyleCnt="0">
        <dgm:presLayoutVars>
          <dgm:chPref val="1"/>
          <dgm:dir/>
          <dgm:animOne val="branch"/>
          <dgm:animLvl val="lvl"/>
          <dgm:resizeHandles/>
        </dgm:presLayoutVars>
      </dgm:prSet>
      <dgm:spPr/>
    </dgm:pt>
    <dgm:pt modelId="{417F51FE-CB73-42FA-98F6-C0FA0360E802}" type="pres">
      <dgm:prSet presAssocID="{DC4C1A9E-4842-4B76-BDBE-940A76E2B509}" presName="hierRoot1" presStyleCnt="0"/>
      <dgm:spPr/>
    </dgm:pt>
    <dgm:pt modelId="{BC5EC847-52F1-4436-A02E-C2D2822D51EB}" type="pres">
      <dgm:prSet presAssocID="{DC4C1A9E-4842-4B76-BDBE-940A76E2B509}" presName="composite" presStyleCnt="0"/>
      <dgm:spPr/>
    </dgm:pt>
    <dgm:pt modelId="{CA9BB839-61C5-4E16-BBE0-0957A37917EE}" type="pres">
      <dgm:prSet presAssocID="{DC4C1A9E-4842-4B76-BDBE-940A76E2B509}" presName="background" presStyleLbl="node0" presStyleIdx="0" presStyleCnt="1"/>
      <dgm:spPr/>
    </dgm:pt>
    <dgm:pt modelId="{93FEEFC8-924A-4263-AC4B-2F8F8D236A72}" type="pres">
      <dgm:prSet presAssocID="{DC4C1A9E-4842-4B76-BDBE-940A76E2B509}" presName="text" presStyleLbl="fgAcc0" presStyleIdx="0" presStyleCnt="1">
        <dgm:presLayoutVars>
          <dgm:chPref val="3"/>
        </dgm:presLayoutVars>
      </dgm:prSet>
      <dgm:spPr/>
    </dgm:pt>
    <dgm:pt modelId="{19804892-2319-4965-AEF6-E89D964C67CF}" type="pres">
      <dgm:prSet presAssocID="{DC4C1A9E-4842-4B76-BDBE-940A76E2B509}" presName="hierChild2" presStyleCnt="0"/>
      <dgm:spPr/>
    </dgm:pt>
    <dgm:pt modelId="{6846B4DD-4DF5-4E6B-B9EC-6C954F6996A9}" type="pres">
      <dgm:prSet presAssocID="{740EEC8F-7A53-4E47-9722-64281350056D}" presName="Name10" presStyleLbl="parChTrans1D2" presStyleIdx="0" presStyleCnt="2"/>
      <dgm:spPr/>
    </dgm:pt>
    <dgm:pt modelId="{D63C6160-9FD9-4BC9-AAC2-DAC322FFA5D4}" type="pres">
      <dgm:prSet presAssocID="{7421A2B0-ED03-4112-93F2-F6CBC5438F71}" presName="hierRoot2" presStyleCnt="0"/>
      <dgm:spPr/>
    </dgm:pt>
    <dgm:pt modelId="{F7C7194E-844C-4774-AB2C-4F178FB818AF}" type="pres">
      <dgm:prSet presAssocID="{7421A2B0-ED03-4112-93F2-F6CBC5438F71}" presName="composite2" presStyleCnt="0"/>
      <dgm:spPr/>
    </dgm:pt>
    <dgm:pt modelId="{FB4041F0-09C5-400B-BB8E-75501BE5A423}" type="pres">
      <dgm:prSet presAssocID="{7421A2B0-ED03-4112-93F2-F6CBC5438F71}" presName="background2" presStyleLbl="node2" presStyleIdx="0" presStyleCnt="2"/>
      <dgm:spPr/>
    </dgm:pt>
    <dgm:pt modelId="{B5CFFDAE-114E-4B90-9761-0CD3686C0BAE}" type="pres">
      <dgm:prSet presAssocID="{7421A2B0-ED03-4112-93F2-F6CBC5438F71}" presName="text2" presStyleLbl="fgAcc2" presStyleIdx="0" presStyleCnt="2">
        <dgm:presLayoutVars>
          <dgm:chPref val="3"/>
        </dgm:presLayoutVars>
      </dgm:prSet>
      <dgm:spPr/>
    </dgm:pt>
    <dgm:pt modelId="{B8509928-B9B0-4FCD-B568-A31EA328E503}" type="pres">
      <dgm:prSet presAssocID="{7421A2B0-ED03-4112-93F2-F6CBC5438F71}" presName="hierChild3" presStyleCnt="0"/>
      <dgm:spPr/>
    </dgm:pt>
    <dgm:pt modelId="{3D10E180-0E58-45FC-9657-E863F8CCFAFB}" type="pres">
      <dgm:prSet presAssocID="{79B52F4E-11B0-42AA-BFB9-A3166302BE0C}" presName="Name17" presStyleLbl="parChTrans1D3" presStyleIdx="0" presStyleCnt="2"/>
      <dgm:spPr/>
    </dgm:pt>
    <dgm:pt modelId="{9A45D9FB-3414-4DEA-B718-90488C8D163A}" type="pres">
      <dgm:prSet presAssocID="{935A10B3-2556-46B5-ABB6-566DE6DB746B}" presName="hierRoot3" presStyleCnt="0"/>
      <dgm:spPr/>
    </dgm:pt>
    <dgm:pt modelId="{C120BDB3-5EEA-4E88-9C15-628C1661B7D3}" type="pres">
      <dgm:prSet presAssocID="{935A10B3-2556-46B5-ABB6-566DE6DB746B}" presName="composite3" presStyleCnt="0"/>
      <dgm:spPr/>
    </dgm:pt>
    <dgm:pt modelId="{0FFE62B1-52F5-4D6A-88D0-2DFD23572603}" type="pres">
      <dgm:prSet presAssocID="{935A10B3-2556-46B5-ABB6-566DE6DB746B}" presName="background3" presStyleLbl="node3" presStyleIdx="0" presStyleCnt="2"/>
      <dgm:spPr/>
    </dgm:pt>
    <dgm:pt modelId="{368CF873-D8E4-436E-94FB-5A23FACA32D5}" type="pres">
      <dgm:prSet presAssocID="{935A10B3-2556-46B5-ABB6-566DE6DB746B}" presName="text3" presStyleLbl="fgAcc3" presStyleIdx="0" presStyleCnt="2">
        <dgm:presLayoutVars>
          <dgm:chPref val="3"/>
        </dgm:presLayoutVars>
      </dgm:prSet>
      <dgm:spPr/>
    </dgm:pt>
    <dgm:pt modelId="{C95F76E5-2573-46D8-A352-4F9CDE3D12E2}" type="pres">
      <dgm:prSet presAssocID="{935A10B3-2556-46B5-ABB6-566DE6DB746B}" presName="hierChild4" presStyleCnt="0"/>
      <dgm:spPr/>
    </dgm:pt>
    <dgm:pt modelId="{33573E9D-8BD8-4EFF-A9FB-360CD71039CE}" type="pres">
      <dgm:prSet presAssocID="{B7A747F7-D680-48FB-93BF-0BA692ED7380}" presName="Name23" presStyleLbl="parChTrans1D4" presStyleIdx="0" presStyleCnt="2"/>
      <dgm:spPr/>
    </dgm:pt>
    <dgm:pt modelId="{15A0EDF1-A93C-40DE-83A3-619C1AA13594}" type="pres">
      <dgm:prSet presAssocID="{F1EF4655-2B2B-432D-845B-11DEA93D4E94}" presName="hierRoot4" presStyleCnt="0"/>
      <dgm:spPr/>
    </dgm:pt>
    <dgm:pt modelId="{FF21CEEC-73BC-4079-9B9B-FAC00016B221}" type="pres">
      <dgm:prSet presAssocID="{F1EF4655-2B2B-432D-845B-11DEA93D4E94}" presName="composite4" presStyleCnt="0"/>
      <dgm:spPr/>
    </dgm:pt>
    <dgm:pt modelId="{6DCD3239-5331-4DD1-9276-5923ECDDE7AF}" type="pres">
      <dgm:prSet presAssocID="{F1EF4655-2B2B-432D-845B-11DEA93D4E94}" presName="background4" presStyleLbl="node4" presStyleIdx="0" presStyleCnt="2"/>
      <dgm:spPr/>
    </dgm:pt>
    <dgm:pt modelId="{7B150899-DE06-4DC5-956D-DFB9BF33D4A6}" type="pres">
      <dgm:prSet presAssocID="{F1EF4655-2B2B-432D-845B-11DEA93D4E94}" presName="text4" presStyleLbl="fgAcc4" presStyleIdx="0" presStyleCnt="2">
        <dgm:presLayoutVars>
          <dgm:chPref val="3"/>
        </dgm:presLayoutVars>
      </dgm:prSet>
      <dgm:spPr/>
    </dgm:pt>
    <dgm:pt modelId="{B18FB4B6-4A74-4FE9-BB61-EE8DE0DA3CEA}" type="pres">
      <dgm:prSet presAssocID="{F1EF4655-2B2B-432D-845B-11DEA93D4E94}" presName="hierChild5" presStyleCnt="0"/>
      <dgm:spPr/>
    </dgm:pt>
    <dgm:pt modelId="{455DFB10-555F-4AA0-9BCF-5C88DC94CFEE}" type="pres">
      <dgm:prSet presAssocID="{811469A7-C1D5-4465-A261-CC6B97A10FA6}" presName="Name23" presStyleLbl="parChTrans1D4" presStyleIdx="1" presStyleCnt="2"/>
      <dgm:spPr/>
    </dgm:pt>
    <dgm:pt modelId="{7F20BF8D-CB9F-4C7E-81CB-DE568011816B}" type="pres">
      <dgm:prSet presAssocID="{B62106FA-CD73-4796-BE35-DAC882EE0C33}" presName="hierRoot4" presStyleCnt="0"/>
      <dgm:spPr/>
    </dgm:pt>
    <dgm:pt modelId="{AB728B20-AB23-4929-93CB-38F55BEDB646}" type="pres">
      <dgm:prSet presAssocID="{B62106FA-CD73-4796-BE35-DAC882EE0C33}" presName="composite4" presStyleCnt="0"/>
      <dgm:spPr/>
    </dgm:pt>
    <dgm:pt modelId="{85BDBF9B-3672-41F1-AE4A-28D3C7445438}" type="pres">
      <dgm:prSet presAssocID="{B62106FA-CD73-4796-BE35-DAC882EE0C33}" presName="background4" presStyleLbl="node4" presStyleIdx="1" presStyleCnt="2"/>
      <dgm:spPr/>
    </dgm:pt>
    <dgm:pt modelId="{F716EEB4-C90F-4095-9002-77073042E7F0}" type="pres">
      <dgm:prSet presAssocID="{B62106FA-CD73-4796-BE35-DAC882EE0C33}" presName="text4" presStyleLbl="fgAcc4" presStyleIdx="1" presStyleCnt="2">
        <dgm:presLayoutVars>
          <dgm:chPref val="3"/>
        </dgm:presLayoutVars>
      </dgm:prSet>
      <dgm:spPr/>
    </dgm:pt>
    <dgm:pt modelId="{437DF945-B2DD-46A3-89A3-80957AF2243D}" type="pres">
      <dgm:prSet presAssocID="{B62106FA-CD73-4796-BE35-DAC882EE0C33}" presName="hierChild5" presStyleCnt="0"/>
      <dgm:spPr/>
    </dgm:pt>
    <dgm:pt modelId="{CB241847-95E5-4BB3-B9DB-AF4341CF0A0A}" type="pres">
      <dgm:prSet presAssocID="{FE5BB2A4-FA4A-4248-AEC3-6551A187A427}" presName="Name10" presStyleLbl="parChTrans1D2" presStyleIdx="1" presStyleCnt="2"/>
      <dgm:spPr/>
    </dgm:pt>
    <dgm:pt modelId="{2100D041-0544-4872-900D-E38FD1C293B9}" type="pres">
      <dgm:prSet presAssocID="{48DAA29A-5B75-4EB3-9DCF-99D2711840E0}" presName="hierRoot2" presStyleCnt="0"/>
      <dgm:spPr/>
    </dgm:pt>
    <dgm:pt modelId="{03BDF018-AC59-47B9-AD87-A748D81C9EFB}" type="pres">
      <dgm:prSet presAssocID="{48DAA29A-5B75-4EB3-9DCF-99D2711840E0}" presName="composite2" presStyleCnt="0"/>
      <dgm:spPr/>
    </dgm:pt>
    <dgm:pt modelId="{DD4A5242-CE0A-4162-B5AB-9B9D94FE9414}" type="pres">
      <dgm:prSet presAssocID="{48DAA29A-5B75-4EB3-9DCF-99D2711840E0}" presName="background2" presStyleLbl="node2" presStyleIdx="1" presStyleCnt="2"/>
      <dgm:spPr/>
    </dgm:pt>
    <dgm:pt modelId="{98B6DDCE-B6E2-4A19-9F27-D1198B1226D6}" type="pres">
      <dgm:prSet presAssocID="{48DAA29A-5B75-4EB3-9DCF-99D2711840E0}" presName="text2" presStyleLbl="fgAcc2" presStyleIdx="1" presStyleCnt="2">
        <dgm:presLayoutVars>
          <dgm:chPref val="3"/>
        </dgm:presLayoutVars>
      </dgm:prSet>
      <dgm:spPr/>
    </dgm:pt>
    <dgm:pt modelId="{A3A209CA-6189-4407-A8A4-998881ED544D}" type="pres">
      <dgm:prSet presAssocID="{48DAA29A-5B75-4EB3-9DCF-99D2711840E0}" presName="hierChild3" presStyleCnt="0"/>
      <dgm:spPr/>
    </dgm:pt>
    <dgm:pt modelId="{0F8AE5C1-168E-4A9F-B805-6C8E80D646D4}" type="pres">
      <dgm:prSet presAssocID="{BA53A9AB-8EE6-4473-BCB1-983A197A5D9D}" presName="Name17" presStyleLbl="parChTrans1D3" presStyleIdx="1" presStyleCnt="2"/>
      <dgm:spPr/>
    </dgm:pt>
    <dgm:pt modelId="{BB060E85-0BA4-446A-959F-55996B989B3F}" type="pres">
      <dgm:prSet presAssocID="{BD04C4EF-65D8-47EB-B56C-A75F0CAD9B5D}" presName="hierRoot3" presStyleCnt="0"/>
      <dgm:spPr/>
    </dgm:pt>
    <dgm:pt modelId="{42942530-CBEA-4C1B-87BB-2EA76C8D90B9}" type="pres">
      <dgm:prSet presAssocID="{BD04C4EF-65D8-47EB-B56C-A75F0CAD9B5D}" presName="composite3" presStyleCnt="0"/>
      <dgm:spPr/>
    </dgm:pt>
    <dgm:pt modelId="{83574ED8-9A19-4C1C-8936-8621F9ECD82E}" type="pres">
      <dgm:prSet presAssocID="{BD04C4EF-65D8-47EB-B56C-A75F0CAD9B5D}" presName="background3" presStyleLbl="node3" presStyleIdx="1" presStyleCnt="2"/>
      <dgm:spPr/>
    </dgm:pt>
    <dgm:pt modelId="{7AFA15E3-1894-4FB7-8BCE-EAFAADC2CC86}" type="pres">
      <dgm:prSet presAssocID="{BD04C4EF-65D8-47EB-B56C-A75F0CAD9B5D}" presName="text3" presStyleLbl="fgAcc3" presStyleIdx="1" presStyleCnt="2">
        <dgm:presLayoutVars>
          <dgm:chPref val="3"/>
        </dgm:presLayoutVars>
      </dgm:prSet>
      <dgm:spPr/>
    </dgm:pt>
    <dgm:pt modelId="{3EB68627-36D0-49F5-B9C8-DA956F5881EF}" type="pres">
      <dgm:prSet presAssocID="{BD04C4EF-65D8-47EB-B56C-A75F0CAD9B5D}" presName="hierChild4" presStyleCnt="0"/>
      <dgm:spPr/>
    </dgm:pt>
  </dgm:ptLst>
  <dgm:cxnLst>
    <dgm:cxn modelId="{21FE9307-D414-41F5-84AA-09828AB564A0}" type="presOf" srcId="{FE5BB2A4-FA4A-4248-AEC3-6551A187A427}" destId="{CB241847-95E5-4BB3-B9DB-AF4341CF0A0A}" srcOrd="0" destOrd="0" presId="urn:microsoft.com/office/officeart/2005/8/layout/hierarchy1"/>
    <dgm:cxn modelId="{C2BDE50E-B362-4350-A142-86154AC634E4}" type="presOf" srcId="{B7A747F7-D680-48FB-93BF-0BA692ED7380}" destId="{33573E9D-8BD8-4EFF-A9FB-360CD71039CE}" srcOrd="0" destOrd="0" presId="urn:microsoft.com/office/officeart/2005/8/layout/hierarchy1"/>
    <dgm:cxn modelId="{314A3E19-136C-4073-8D0E-F02F5195FAB6}" srcId="{DC4C1A9E-4842-4B76-BDBE-940A76E2B509}" destId="{48DAA29A-5B75-4EB3-9DCF-99D2711840E0}" srcOrd="1" destOrd="0" parTransId="{FE5BB2A4-FA4A-4248-AEC3-6551A187A427}" sibTransId="{F6A499D6-FAB4-455F-ACC1-BE2715F40D70}"/>
    <dgm:cxn modelId="{66F3E51C-EFDA-4124-A4A4-A5F21ACECAD0}" srcId="{48DAA29A-5B75-4EB3-9DCF-99D2711840E0}" destId="{BD04C4EF-65D8-47EB-B56C-A75F0CAD9B5D}" srcOrd="0" destOrd="0" parTransId="{BA53A9AB-8EE6-4473-BCB1-983A197A5D9D}" sibTransId="{B7040E0C-25E4-437F-A6ED-03ED70F344FC}"/>
    <dgm:cxn modelId="{1A180420-BE4D-4746-8770-B741BE0BFE81}" srcId="{F1EF4655-2B2B-432D-845B-11DEA93D4E94}" destId="{B62106FA-CD73-4796-BE35-DAC882EE0C33}" srcOrd="0" destOrd="0" parTransId="{811469A7-C1D5-4465-A261-CC6B97A10FA6}" sibTransId="{AB6095B1-765F-4C36-B816-5485AE5B5C41}"/>
    <dgm:cxn modelId="{5E5C1C22-A400-46CF-AD85-3CAB68393798}" srcId="{05D32E90-9288-42AF-8186-8A7DAC96C923}" destId="{DC4C1A9E-4842-4B76-BDBE-940A76E2B509}" srcOrd="0" destOrd="0" parTransId="{22C793E0-BA4A-4DE3-AF90-0D0895DC6C8E}" sibTransId="{7C5D635C-BEF4-4E10-85B9-86FE7D28912D}"/>
    <dgm:cxn modelId="{89E6752F-3027-41BD-AB0E-784BFD0B358D}" srcId="{DC4C1A9E-4842-4B76-BDBE-940A76E2B509}" destId="{7421A2B0-ED03-4112-93F2-F6CBC5438F71}" srcOrd="0" destOrd="0" parTransId="{740EEC8F-7A53-4E47-9722-64281350056D}" sibTransId="{A08DA12F-5456-4F78-B8AD-F7C60C8AA111}"/>
    <dgm:cxn modelId="{B39AAB3D-9903-4910-819E-F1E9DEF14D11}" type="presOf" srcId="{F1EF4655-2B2B-432D-845B-11DEA93D4E94}" destId="{7B150899-DE06-4DC5-956D-DFB9BF33D4A6}" srcOrd="0" destOrd="0" presId="urn:microsoft.com/office/officeart/2005/8/layout/hierarchy1"/>
    <dgm:cxn modelId="{49F64940-CC7C-4977-921A-CB6320128022}" type="presOf" srcId="{935A10B3-2556-46B5-ABB6-566DE6DB746B}" destId="{368CF873-D8E4-436E-94FB-5A23FACA32D5}" srcOrd="0" destOrd="0" presId="urn:microsoft.com/office/officeart/2005/8/layout/hierarchy1"/>
    <dgm:cxn modelId="{4BD2325F-7264-41E0-B526-3F008329FE0E}" srcId="{935A10B3-2556-46B5-ABB6-566DE6DB746B}" destId="{F1EF4655-2B2B-432D-845B-11DEA93D4E94}" srcOrd="0" destOrd="0" parTransId="{B7A747F7-D680-48FB-93BF-0BA692ED7380}" sibTransId="{6433622D-C3F2-4A9A-836C-022EA36DEB7F}"/>
    <dgm:cxn modelId="{E8838188-A73A-4CE8-B4B8-C2EBA2AA28DF}" type="presOf" srcId="{B62106FA-CD73-4796-BE35-DAC882EE0C33}" destId="{F716EEB4-C90F-4095-9002-77073042E7F0}" srcOrd="0" destOrd="0" presId="urn:microsoft.com/office/officeart/2005/8/layout/hierarchy1"/>
    <dgm:cxn modelId="{808163A8-E56D-4617-AE72-8514BB0188D9}" type="presOf" srcId="{05D32E90-9288-42AF-8186-8A7DAC96C923}" destId="{CD086524-0793-4BF6-847C-020BD7325BF5}" srcOrd="0" destOrd="0" presId="urn:microsoft.com/office/officeart/2005/8/layout/hierarchy1"/>
    <dgm:cxn modelId="{F7AA94AA-4414-480D-A78D-13084BFD1885}" type="presOf" srcId="{BA53A9AB-8EE6-4473-BCB1-983A197A5D9D}" destId="{0F8AE5C1-168E-4A9F-B805-6C8E80D646D4}" srcOrd="0" destOrd="0" presId="urn:microsoft.com/office/officeart/2005/8/layout/hierarchy1"/>
    <dgm:cxn modelId="{1CFC11C7-F295-4FFF-918B-7045444FCA43}" type="presOf" srcId="{48DAA29A-5B75-4EB3-9DCF-99D2711840E0}" destId="{98B6DDCE-B6E2-4A19-9F27-D1198B1226D6}" srcOrd="0" destOrd="0" presId="urn:microsoft.com/office/officeart/2005/8/layout/hierarchy1"/>
    <dgm:cxn modelId="{8ABB4AD2-8137-488A-9E4D-4396C70A06FD}" type="presOf" srcId="{7421A2B0-ED03-4112-93F2-F6CBC5438F71}" destId="{B5CFFDAE-114E-4B90-9761-0CD3686C0BAE}" srcOrd="0" destOrd="0" presId="urn:microsoft.com/office/officeart/2005/8/layout/hierarchy1"/>
    <dgm:cxn modelId="{048050E2-3CDA-488F-B39B-EA8C09F188F4}" type="presOf" srcId="{79B52F4E-11B0-42AA-BFB9-A3166302BE0C}" destId="{3D10E180-0E58-45FC-9657-E863F8CCFAFB}" srcOrd="0" destOrd="0" presId="urn:microsoft.com/office/officeart/2005/8/layout/hierarchy1"/>
    <dgm:cxn modelId="{36EE8BE5-57D1-4850-A077-8D68CC6025B8}" type="presOf" srcId="{DC4C1A9E-4842-4B76-BDBE-940A76E2B509}" destId="{93FEEFC8-924A-4263-AC4B-2F8F8D236A72}" srcOrd="0" destOrd="0" presId="urn:microsoft.com/office/officeart/2005/8/layout/hierarchy1"/>
    <dgm:cxn modelId="{F888F1EC-2458-41C9-B80B-9B30BEA11862}" srcId="{7421A2B0-ED03-4112-93F2-F6CBC5438F71}" destId="{935A10B3-2556-46B5-ABB6-566DE6DB746B}" srcOrd="0" destOrd="0" parTransId="{79B52F4E-11B0-42AA-BFB9-A3166302BE0C}" sibTransId="{A4160644-ABE3-4F34-96FE-F27774B17274}"/>
    <dgm:cxn modelId="{31C5E1F7-A65E-4A72-822B-6FE0C302DB49}" type="presOf" srcId="{740EEC8F-7A53-4E47-9722-64281350056D}" destId="{6846B4DD-4DF5-4E6B-B9EC-6C954F6996A9}" srcOrd="0" destOrd="0" presId="urn:microsoft.com/office/officeart/2005/8/layout/hierarchy1"/>
    <dgm:cxn modelId="{BF5B9CFE-371F-4185-B175-230A5703F7B7}" type="presOf" srcId="{811469A7-C1D5-4465-A261-CC6B97A10FA6}" destId="{455DFB10-555F-4AA0-9BCF-5C88DC94CFEE}" srcOrd="0" destOrd="0" presId="urn:microsoft.com/office/officeart/2005/8/layout/hierarchy1"/>
    <dgm:cxn modelId="{E16BDBFF-D19F-46A3-A334-5EF27D3A92AB}" type="presOf" srcId="{BD04C4EF-65D8-47EB-B56C-A75F0CAD9B5D}" destId="{7AFA15E3-1894-4FB7-8BCE-EAFAADC2CC86}" srcOrd="0" destOrd="0" presId="urn:microsoft.com/office/officeart/2005/8/layout/hierarchy1"/>
    <dgm:cxn modelId="{F5A37F21-504A-41DD-AA8D-C537D444FFB1}" type="presParOf" srcId="{CD086524-0793-4BF6-847C-020BD7325BF5}" destId="{417F51FE-CB73-42FA-98F6-C0FA0360E802}" srcOrd="0" destOrd="0" presId="urn:microsoft.com/office/officeart/2005/8/layout/hierarchy1"/>
    <dgm:cxn modelId="{98D39832-42BD-4A1D-A651-13A75147A472}" type="presParOf" srcId="{417F51FE-CB73-42FA-98F6-C0FA0360E802}" destId="{BC5EC847-52F1-4436-A02E-C2D2822D51EB}" srcOrd="0" destOrd="0" presId="urn:microsoft.com/office/officeart/2005/8/layout/hierarchy1"/>
    <dgm:cxn modelId="{5B894B1A-2939-43AF-8CCA-006AF371EC38}" type="presParOf" srcId="{BC5EC847-52F1-4436-A02E-C2D2822D51EB}" destId="{CA9BB839-61C5-4E16-BBE0-0957A37917EE}" srcOrd="0" destOrd="0" presId="urn:microsoft.com/office/officeart/2005/8/layout/hierarchy1"/>
    <dgm:cxn modelId="{425E1010-8D06-46A9-ADC0-A83053CF33D6}" type="presParOf" srcId="{BC5EC847-52F1-4436-A02E-C2D2822D51EB}" destId="{93FEEFC8-924A-4263-AC4B-2F8F8D236A72}" srcOrd="1" destOrd="0" presId="urn:microsoft.com/office/officeart/2005/8/layout/hierarchy1"/>
    <dgm:cxn modelId="{9E5D2E10-DDAD-4665-92E0-B452FC0929B2}" type="presParOf" srcId="{417F51FE-CB73-42FA-98F6-C0FA0360E802}" destId="{19804892-2319-4965-AEF6-E89D964C67CF}" srcOrd="1" destOrd="0" presId="urn:microsoft.com/office/officeart/2005/8/layout/hierarchy1"/>
    <dgm:cxn modelId="{010E9238-E4C4-4B58-986E-D1B6EF4FA784}" type="presParOf" srcId="{19804892-2319-4965-AEF6-E89D964C67CF}" destId="{6846B4DD-4DF5-4E6B-B9EC-6C954F6996A9}" srcOrd="0" destOrd="0" presId="urn:microsoft.com/office/officeart/2005/8/layout/hierarchy1"/>
    <dgm:cxn modelId="{FBE50243-16A7-44CF-A08B-4F8BBC46A500}" type="presParOf" srcId="{19804892-2319-4965-AEF6-E89D964C67CF}" destId="{D63C6160-9FD9-4BC9-AAC2-DAC322FFA5D4}" srcOrd="1" destOrd="0" presId="urn:microsoft.com/office/officeart/2005/8/layout/hierarchy1"/>
    <dgm:cxn modelId="{B2F3DE0F-75B2-4D07-9A2F-4DA708AEF956}" type="presParOf" srcId="{D63C6160-9FD9-4BC9-AAC2-DAC322FFA5D4}" destId="{F7C7194E-844C-4774-AB2C-4F178FB818AF}" srcOrd="0" destOrd="0" presId="urn:microsoft.com/office/officeart/2005/8/layout/hierarchy1"/>
    <dgm:cxn modelId="{B2E4CA99-E79C-41B5-9BEE-DA2346FBAA22}" type="presParOf" srcId="{F7C7194E-844C-4774-AB2C-4F178FB818AF}" destId="{FB4041F0-09C5-400B-BB8E-75501BE5A423}" srcOrd="0" destOrd="0" presId="urn:microsoft.com/office/officeart/2005/8/layout/hierarchy1"/>
    <dgm:cxn modelId="{E5B66FFC-A95F-47BF-90F9-39B4F55E95A1}" type="presParOf" srcId="{F7C7194E-844C-4774-AB2C-4F178FB818AF}" destId="{B5CFFDAE-114E-4B90-9761-0CD3686C0BAE}" srcOrd="1" destOrd="0" presId="urn:microsoft.com/office/officeart/2005/8/layout/hierarchy1"/>
    <dgm:cxn modelId="{930C2983-6F8E-4102-9144-717C14D8C777}" type="presParOf" srcId="{D63C6160-9FD9-4BC9-AAC2-DAC322FFA5D4}" destId="{B8509928-B9B0-4FCD-B568-A31EA328E503}" srcOrd="1" destOrd="0" presId="urn:microsoft.com/office/officeart/2005/8/layout/hierarchy1"/>
    <dgm:cxn modelId="{199B307C-D276-4549-B409-FAA703C4DE0A}" type="presParOf" srcId="{B8509928-B9B0-4FCD-B568-A31EA328E503}" destId="{3D10E180-0E58-45FC-9657-E863F8CCFAFB}" srcOrd="0" destOrd="0" presId="urn:microsoft.com/office/officeart/2005/8/layout/hierarchy1"/>
    <dgm:cxn modelId="{A82D8075-C47E-4AB1-B107-7C3B0B1C43B4}" type="presParOf" srcId="{B8509928-B9B0-4FCD-B568-A31EA328E503}" destId="{9A45D9FB-3414-4DEA-B718-90488C8D163A}" srcOrd="1" destOrd="0" presId="urn:microsoft.com/office/officeart/2005/8/layout/hierarchy1"/>
    <dgm:cxn modelId="{0A772BB6-68A2-493A-88FA-BFAD2D325A05}" type="presParOf" srcId="{9A45D9FB-3414-4DEA-B718-90488C8D163A}" destId="{C120BDB3-5EEA-4E88-9C15-628C1661B7D3}" srcOrd="0" destOrd="0" presId="urn:microsoft.com/office/officeart/2005/8/layout/hierarchy1"/>
    <dgm:cxn modelId="{F6239CF1-C2EE-4ED6-B8CA-1BDDA637D6CE}" type="presParOf" srcId="{C120BDB3-5EEA-4E88-9C15-628C1661B7D3}" destId="{0FFE62B1-52F5-4D6A-88D0-2DFD23572603}" srcOrd="0" destOrd="0" presId="urn:microsoft.com/office/officeart/2005/8/layout/hierarchy1"/>
    <dgm:cxn modelId="{1D9A13AC-DEBA-48C2-8CFB-750BEB8C6909}" type="presParOf" srcId="{C120BDB3-5EEA-4E88-9C15-628C1661B7D3}" destId="{368CF873-D8E4-436E-94FB-5A23FACA32D5}" srcOrd="1" destOrd="0" presId="urn:microsoft.com/office/officeart/2005/8/layout/hierarchy1"/>
    <dgm:cxn modelId="{54B70978-E11B-4906-9084-535F396E25BD}" type="presParOf" srcId="{9A45D9FB-3414-4DEA-B718-90488C8D163A}" destId="{C95F76E5-2573-46D8-A352-4F9CDE3D12E2}" srcOrd="1" destOrd="0" presId="urn:microsoft.com/office/officeart/2005/8/layout/hierarchy1"/>
    <dgm:cxn modelId="{3395696F-EB4C-4BF0-99B9-DF0CF9028C58}" type="presParOf" srcId="{C95F76E5-2573-46D8-A352-4F9CDE3D12E2}" destId="{33573E9D-8BD8-4EFF-A9FB-360CD71039CE}" srcOrd="0" destOrd="0" presId="urn:microsoft.com/office/officeart/2005/8/layout/hierarchy1"/>
    <dgm:cxn modelId="{C0C4CE6A-1788-4A13-9EFF-9AB82626AE9C}" type="presParOf" srcId="{C95F76E5-2573-46D8-A352-4F9CDE3D12E2}" destId="{15A0EDF1-A93C-40DE-83A3-619C1AA13594}" srcOrd="1" destOrd="0" presId="urn:microsoft.com/office/officeart/2005/8/layout/hierarchy1"/>
    <dgm:cxn modelId="{7C4EA970-1194-4B67-A9A2-3EC2F1186920}" type="presParOf" srcId="{15A0EDF1-A93C-40DE-83A3-619C1AA13594}" destId="{FF21CEEC-73BC-4079-9B9B-FAC00016B221}" srcOrd="0" destOrd="0" presId="urn:microsoft.com/office/officeart/2005/8/layout/hierarchy1"/>
    <dgm:cxn modelId="{7153FA0D-82A5-494F-90D0-CF54793BEEA4}" type="presParOf" srcId="{FF21CEEC-73BC-4079-9B9B-FAC00016B221}" destId="{6DCD3239-5331-4DD1-9276-5923ECDDE7AF}" srcOrd="0" destOrd="0" presId="urn:microsoft.com/office/officeart/2005/8/layout/hierarchy1"/>
    <dgm:cxn modelId="{77F4B437-C5C5-4756-A7B0-981BCFF6E2C6}" type="presParOf" srcId="{FF21CEEC-73BC-4079-9B9B-FAC00016B221}" destId="{7B150899-DE06-4DC5-956D-DFB9BF33D4A6}" srcOrd="1" destOrd="0" presId="urn:microsoft.com/office/officeart/2005/8/layout/hierarchy1"/>
    <dgm:cxn modelId="{39AD1F03-99E3-4711-B24F-E0F618DDC8D9}" type="presParOf" srcId="{15A0EDF1-A93C-40DE-83A3-619C1AA13594}" destId="{B18FB4B6-4A74-4FE9-BB61-EE8DE0DA3CEA}" srcOrd="1" destOrd="0" presId="urn:microsoft.com/office/officeart/2005/8/layout/hierarchy1"/>
    <dgm:cxn modelId="{49C0D4B0-DE0A-4AFD-95F4-36BE2099D50D}" type="presParOf" srcId="{B18FB4B6-4A74-4FE9-BB61-EE8DE0DA3CEA}" destId="{455DFB10-555F-4AA0-9BCF-5C88DC94CFEE}" srcOrd="0" destOrd="0" presId="urn:microsoft.com/office/officeart/2005/8/layout/hierarchy1"/>
    <dgm:cxn modelId="{85353B15-DBB2-4A84-A4A8-01CE845F1B0E}" type="presParOf" srcId="{B18FB4B6-4A74-4FE9-BB61-EE8DE0DA3CEA}" destId="{7F20BF8D-CB9F-4C7E-81CB-DE568011816B}" srcOrd="1" destOrd="0" presId="urn:microsoft.com/office/officeart/2005/8/layout/hierarchy1"/>
    <dgm:cxn modelId="{042BF0CD-6A80-43DE-9779-B6AEA044B46B}" type="presParOf" srcId="{7F20BF8D-CB9F-4C7E-81CB-DE568011816B}" destId="{AB728B20-AB23-4929-93CB-38F55BEDB646}" srcOrd="0" destOrd="0" presId="urn:microsoft.com/office/officeart/2005/8/layout/hierarchy1"/>
    <dgm:cxn modelId="{CE3D6FE3-CCA1-42DB-8386-D6C7E88F440C}" type="presParOf" srcId="{AB728B20-AB23-4929-93CB-38F55BEDB646}" destId="{85BDBF9B-3672-41F1-AE4A-28D3C7445438}" srcOrd="0" destOrd="0" presId="urn:microsoft.com/office/officeart/2005/8/layout/hierarchy1"/>
    <dgm:cxn modelId="{1AC86E13-D4DF-4C7C-B40D-29F1494295EC}" type="presParOf" srcId="{AB728B20-AB23-4929-93CB-38F55BEDB646}" destId="{F716EEB4-C90F-4095-9002-77073042E7F0}" srcOrd="1" destOrd="0" presId="urn:microsoft.com/office/officeart/2005/8/layout/hierarchy1"/>
    <dgm:cxn modelId="{FBA892F9-2572-4246-ABFC-75C44F21BA8F}" type="presParOf" srcId="{7F20BF8D-CB9F-4C7E-81CB-DE568011816B}" destId="{437DF945-B2DD-46A3-89A3-80957AF2243D}" srcOrd="1" destOrd="0" presId="urn:microsoft.com/office/officeart/2005/8/layout/hierarchy1"/>
    <dgm:cxn modelId="{8B67E325-867F-4F86-8E5A-668A9150FB90}" type="presParOf" srcId="{19804892-2319-4965-AEF6-E89D964C67CF}" destId="{CB241847-95E5-4BB3-B9DB-AF4341CF0A0A}" srcOrd="2" destOrd="0" presId="urn:microsoft.com/office/officeart/2005/8/layout/hierarchy1"/>
    <dgm:cxn modelId="{8615018C-83E0-4D0B-87F7-21D658605A71}" type="presParOf" srcId="{19804892-2319-4965-AEF6-E89D964C67CF}" destId="{2100D041-0544-4872-900D-E38FD1C293B9}" srcOrd="3" destOrd="0" presId="urn:microsoft.com/office/officeart/2005/8/layout/hierarchy1"/>
    <dgm:cxn modelId="{5FB8998C-2805-4D01-A0A6-457EC9CCE1B6}" type="presParOf" srcId="{2100D041-0544-4872-900D-E38FD1C293B9}" destId="{03BDF018-AC59-47B9-AD87-A748D81C9EFB}" srcOrd="0" destOrd="0" presId="urn:microsoft.com/office/officeart/2005/8/layout/hierarchy1"/>
    <dgm:cxn modelId="{7F83300E-BE1A-45A9-8535-65FC70591359}" type="presParOf" srcId="{03BDF018-AC59-47B9-AD87-A748D81C9EFB}" destId="{DD4A5242-CE0A-4162-B5AB-9B9D94FE9414}" srcOrd="0" destOrd="0" presId="urn:microsoft.com/office/officeart/2005/8/layout/hierarchy1"/>
    <dgm:cxn modelId="{50771B42-8A0F-4F32-8D22-DD80E0066D56}" type="presParOf" srcId="{03BDF018-AC59-47B9-AD87-A748D81C9EFB}" destId="{98B6DDCE-B6E2-4A19-9F27-D1198B1226D6}" srcOrd="1" destOrd="0" presId="urn:microsoft.com/office/officeart/2005/8/layout/hierarchy1"/>
    <dgm:cxn modelId="{598154DF-1410-443C-861D-65D9D6D6CDBA}" type="presParOf" srcId="{2100D041-0544-4872-900D-E38FD1C293B9}" destId="{A3A209CA-6189-4407-A8A4-998881ED544D}" srcOrd="1" destOrd="0" presId="urn:microsoft.com/office/officeart/2005/8/layout/hierarchy1"/>
    <dgm:cxn modelId="{21DEB6B8-7656-4048-BC7E-14AA5A90FE65}" type="presParOf" srcId="{A3A209CA-6189-4407-A8A4-998881ED544D}" destId="{0F8AE5C1-168E-4A9F-B805-6C8E80D646D4}" srcOrd="0" destOrd="0" presId="urn:microsoft.com/office/officeart/2005/8/layout/hierarchy1"/>
    <dgm:cxn modelId="{1B5E7310-B80F-4EB5-806D-FBDA27F75F1C}" type="presParOf" srcId="{A3A209CA-6189-4407-A8A4-998881ED544D}" destId="{BB060E85-0BA4-446A-959F-55996B989B3F}" srcOrd="1" destOrd="0" presId="urn:microsoft.com/office/officeart/2005/8/layout/hierarchy1"/>
    <dgm:cxn modelId="{659D5C60-E8DB-4230-8E52-C46E2C3271AE}" type="presParOf" srcId="{BB060E85-0BA4-446A-959F-55996B989B3F}" destId="{42942530-CBEA-4C1B-87BB-2EA76C8D90B9}" srcOrd="0" destOrd="0" presId="urn:microsoft.com/office/officeart/2005/8/layout/hierarchy1"/>
    <dgm:cxn modelId="{48272D21-498F-47BE-B34D-0D2A6F426F38}" type="presParOf" srcId="{42942530-CBEA-4C1B-87BB-2EA76C8D90B9}" destId="{83574ED8-9A19-4C1C-8936-8621F9ECD82E}" srcOrd="0" destOrd="0" presId="urn:microsoft.com/office/officeart/2005/8/layout/hierarchy1"/>
    <dgm:cxn modelId="{D3204D59-19ED-431B-8042-2A80E7F49335}" type="presParOf" srcId="{42942530-CBEA-4C1B-87BB-2EA76C8D90B9}" destId="{7AFA15E3-1894-4FB7-8BCE-EAFAADC2CC86}" srcOrd="1" destOrd="0" presId="urn:microsoft.com/office/officeart/2005/8/layout/hierarchy1"/>
    <dgm:cxn modelId="{F505D1F0-60E3-4283-A239-A803FC482450}" type="presParOf" srcId="{BB060E85-0BA4-446A-959F-55996B989B3F}" destId="{3EB68627-36D0-49F5-B9C8-DA956F5881EF}" srcOrd="1" destOrd="0" presId="urn:microsoft.com/office/officeart/2005/8/layout/hierarchy1"/>
  </dgm:cxnLst>
  <dgm:bg/>
  <dgm:whole/>
  <dgm:extLst>
    <a:ext uri="http://schemas.microsoft.com/office/drawing/2008/diagram">
      <dsp:dataModelExt xmlns:dsp="http://schemas.microsoft.com/office/drawing/2008/diagram" relId="rId14"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F8AE5C1-168E-4A9F-B805-6C8E80D646D4}">
      <dsp:nvSpPr>
        <dsp:cNvPr id="0" name=""/>
        <dsp:cNvSpPr/>
      </dsp:nvSpPr>
      <dsp:spPr>
        <a:xfrm>
          <a:off x="8844768" y="4479467"/>
          <a:ext cx="91440" cy="834598"/>
        </a:xfrm>
        <a:custGeom>
          <a:avLst/>
          <a:gdLst/>
          <a:ahLst/>
          <a:cxnLst/>
          <a:rect l="0" t="0" r="0" b="0"/>
          <a:pathLst>
            <a:path>
              <a:moveTo>
                <a:pt x="45720" y="0"/>
              </a:moveTo>
              <a:lnTo>
                <a:pt x="45720" y="834598"/>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B241847-95E5-4BB3-B9DB-AF4341CF0A0A}">
      <dsp:nvSpPr>
        <dsp:cNvPr id="0" name=""/>
        <dsp:cNvSpPr/>
      </dsp:nvSpPr>
      <dsp:spPr>
        <a:xfrm>
          <a:off x="7136794" y="1822620"/>
          <a:ext cx="1753693" cy="834598"/>
        </a:xfrm>
        <a:custGeom>
          <a:avLst/>
          <a:gdLst/>
          <a:ahLst/>
          <a:cxnLst/>
          <a:rect l="0" t="0" r="0" b="0"/>
          <a:pathLst>
            <a:path>
              <a:moveTo>
                <a:pt x="0" y="0"/>
              </a:moveTo>
              <a:lnTo>
                <a:pt x="0" y="568754"/>
              </a:lnTo>
              <a:lnTo>
                <a:pt x="1753693" y="568754"/>
              </a:lnTo>
              <a:lnTo>
                <a:pt x="1753693" y="834598"/>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455DFB10-555F-4AA0-9BCF-5C88DC94CFEE}">
      <dsp:nvSpPr>
        <dsp:cNvPr id="0" name=""/>
        <dsp:cNvSpPr/>
      </dsp:nvSpPr>
      <dsp:spPr>
        <a:xfrm>
          <a:off x="5337380" y="9793159"/>
          <a:ext cx="91440" cy="834598"/>
        </a:xfrm>
        <a:custGeom>
          <a:avLst/>
          <a:gdLst/>
          <a:ahLst/>
          <a:cxnLst/>
          <a:rect l="0" t="0" r="0" b="0"/>
          <a:pathLst>
            <a:path>
              <a:moveTo>
                <a:pt x="45720" y="0"/>
              </a:moveTo>
              <a:lnTo>
                <a:pt x="45720" y="834598"/>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33573E9D-8BD8-4EFF-A9FB-360CD71039CE}">
      <dsp:nvSpPr>
        <dsp:cNvPr id="0" name=""/>
        <dsp:cNvSpPr/>
      </dsp:nvSpPr>
      <dsp:spPr>
        <a:xfrm>
          <a:off x="5337380" y="7136313"/>
          <a:ext cx="91440" cy="834598"/>
        </a:xfrm>
        <a:custGeom>
          <a:avLst/>
          <a:gdLst/>
          <a:ahLst/>
          <a:cxnLst/>
          <a:rect l="0" t="0" r="0" b="0"/>
          <a:pathLst>
            <a:path>
              <a:moveTo>
                <a:pt x="45720" y="0"/>
              </a:moveTo>
              <a:lnTo>
                <a:pt x="45720" y="834598"/>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3D10E180-0E58-45FC-9657-E863F8CCFAFB}">
      <dsp:nvSpPr>
        <dsp:cNvPr id="0" name=""/>
        <dsp:cNvSpPr/>
      </dsp:nvSpPr>
      <dsp:spPr>
        <a:xfrm>
          <a:off x="5337380" y="4479467"/>
          <a:ext cx="91440" cy="834598"/>
        </a:xfrm>
        <a:custGeom>
          <a:avLst/>
          <a:gdLst/>
          <a:ahLst/>
          <a:cxnLst/>
          <a:rect l="0" t="0" r="0" b="0"/>
          <a:pathLst>
            <a:path>
              <a:moveTo>
                <a:pt x="45720" y="0"/>
              </a:moveTo>
              <a:lnTo>
                <a:pt x="45720" y="834598"/>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6846B4DD-4DF5-4E6B-B9EC-6C954F6996A9}">
      <dsp:nvSpPr>
        <dsp:cNvPr id="0" name=""/>
        <dsp:cNvSpPr/>
      </dsp:nvSpPr>
      <dsp:spPr>
        <a:xfrm>
          <a:off x="5383100" y="1822620"/>
          <a:ext cx="1753693" cy="834598"/>
        </a:xfrm>
        <a:custGeom>
          <a:avLst/>
          <a:gdLst/>
          <a:ahLst/>
          <a:cxnLst/>
          <a:rect l="0" t="0" r="0" b="0"/>
          <a:pathLst>
            <a:path>
              <a:moveTo>
                <a:pt x="1753693" y="0"/>
              </a:moveTo>
              <a:lnTo>
                <a:pt x="1753693" y="568754"/>
              </a:lnTo>
              <a:lnTo>
                <a:pt x="0" y="568754"/>
              </a:lnTo>
              <a:lnTo>
                <a:pt x="0" y="834598"/>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A9BB839-61C5-4E16-BBE0-0957A37917EE}">
      <dsp:nvSpPr>
        <dsp:cNvPr id="0" name=""/>
        <dsp:cNvSpPr/>
      </dsp:nvSpPr>
      <dsp:spPr>
        <a:xfrm>
          <a:off x="5701954" y="373"/>
          <a:ext cx="2869680" cy="1822247"/>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3FEEFC8-924A-4263-AC4B-2F8F8D236A72}">
      <dsp:nvSpPr>
        <dsp:cNvPr id="0" name=""/>
        <dsp:cNvSpPr/>
      </dsp:nvSpPr>
      <dsp:spPr>
        <a:xfrm>
          <a:off x="6020807" y="303284"/>
          <a:ext cx="2869680" cy="1822247"/>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9540" tIns="129540" rIns="129540" bIns="129540" numCol="1" spcCol="1270" anchor="ctr" anchorCtr="0">
          <a:noAutofit/>
        </a:bodyPr>
        <a:lstStyle/>
        <a:p>
          <a:pPr marL="0" lvl="0" indent="0" algn="ctr" defTabSz="1511300" rtl="0">
            <a:lnSpc>
              <a:spcPct val="90000"/>
            </a:lnSpc>
            <a:spcBef>
              <a:spcPct val="0"/>
            </a:spcBef>
            <a:spcAft>
              <a:spcPct val="35000"/>
            </a:spcAft>
            <a:buNone/>
          </a:pPr>
          <a:r>
            <a:rPr lang="en-US" sz="3400" kern="1200">
              <a:latin typeface="Calibri"/>
            </a:rPr>
            <a:t> 9 Enrolled Participants</a:t>
          </a:r>
          <a:endParaRPr lang="en-US" sz="3400" kern="1200"/>
        </a:p>
      </dsp:txBody>
      <dsp:txXfrm>
        <a:off x="6074179" y="356656"/>
        <a:ext cx="2762936" cy="1715503"/>
      </dsp:txXfrm>
    </dsp:sp>
    <dsp:sp modelId="{FB4041F0-09C5-400B-BB8E-75501BE5A423}">
      <dsp:nvSpPr>
        <dsp:cNvPr id="0" name=""/>
        <dsp:cNvSpPr/>
      </dsp:nvSpPr>
      <dsp:spPr>
        <a:xfrm>
          <a:off x="3948260" y="2657219"/>
          <a:ext cx="2869680" cy="1822247"/>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5CFFDAE-114E-4B90-9761-0CD3686C0BAE}">
      <dsp:nvSpPr>
        <dsp:cNvPr id="0" name=""/>
        <dsp:cNvSpPr/>
      </dsp:nvSpPr>
      <dsp:spPr>
        <a:xfrm>
          <a:off x="4267113" y="2960130"/>
          <a:ext cx="2869680" cy="1822247"/>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9540" tIns="129540" rIns="129540" bIns="129540" numCol="1" spcCol="1270" anchor="ctr" anchorCtr="0">
          <a:noAutofit/>
        </a:bodyPr>
        <a:lstStyle/>
        <a:p>
          <a:pPr marL="0" lvl="0" indent="0" algn="ctr" defTabSz="1511300" rtl="0">
            <a:lnSpc>
              <a:spcPct val="90000"/>
            </a:lnSpc>
            <a:spcBef>
              <a:spcPct val="0"/>
            </a:spcBef>
            <a:spcAft>
              <a:spcPct val="35000"/>
            </a:spcAft>
            <a:buNone/>
          </a:pPr>
          <a:r>
            <a:rPr lang="en-US" sz="3400" kern="1200">
              <a:latin typeface="Calibri"/>
            </a:rPr>
            <a:t>5 </a:t>
          </a:r>
          <a:r>
            <a:rPr lang="en-US" sz="3400" kern="1200"/>
            <a:t> </a:t>
          </a:r>
          <a:r>
            <a:rPr lang="en-US" sz="3400" kern="1200">
              <a:latin typeface="Calibri"/>
            </a:rPr>
            <a:t>in</a:t>
          </a:r>
          <a:r>
            <a:rPr lang="en-US" sz="3400" kern="1200"/>
            <a:t> </a:t>
          </a:r>
          <a:r>
            <a:rPr lang="en-US" sz="3400" kern="1200">
              <a:latin typeface="Calibri"/>
            </a:rPr>
            <a:t>"</a:t>
          </a:r>
          <a:r>
            <a:rPr lang="en-US" sz="3400" kern="1200"/>
            <a:t>Experimental Group</a:t>
          </a:r>
          <a:r>
            <a:rPr lang="en-US" sz="3400" kern="1200">
              <a:latin typeface="Calibri"/>
            </a:rPr>
            <a:t>"</a:t>
          </a:r>
          <a:endParaRPr lang="en-US" sz="3400" kern="1200"/>
        </a:p>
      </dsp:txBody>
      <dsp:txXfrm>
        <a:off x="4320485" y="3013502"/>
        <a:ext cx="2762936" cy="1715503"/>
      </dsp:txXfrm>
    </dsp:sp>
    <dsp:sp modelId="{0FFE62B1-52F5-4D6A-88D0-2DFD23572603}">
      <dsp:nvSpPr>
        <dsp:cNvPr id="0" name=""/>
        <dsp:cNvSpPr/>
      </dsp:nvSpPr>
      <dsp:spPr>
        <a:xfrm>
          <a:off x="3948260" y="5314065"/>
          <a:ext cx="2869680" cy="1822247"/>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68CF873-D8E4-436E-94FB-5A23FACA32D5}">
      <dsp:nvSpPr>
        <dsp:cNvPr id="0" name=""/>
        <dsp:cNvSpPr/>
      </dsp:nvSpPr>
      <dsp:spPr>
        <a:xfrm>
          <a:off x="4267113" y="5616976"/>
          <a:ext cx="2869680" cy="1822247"/>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9540" tIns="129540" rIns="129540" bIns="129540" numCol="1" spcCol="1270" anchor="ctr" anchorCtr="0">
          <a:noAutofit/>
        </a:bodyPr>
        <a:lstStyle/>
        <a:p>
          <a:pPr marL="0" lvl="0" indent="0" algn="ctr" defTabSz="1511300" rtl="0">
            <a:lnSpc>
              <a:spcPct val="90000"/>
            </a:lnSpc>
            <a:spcBef>
              <a:spcPct val="0"/>
            </a:spcBef>
            <a:spcAft>
              <a:spcPct val="35000"/>
            </a:spcAft>
            <a:buNone/>
          </a:pPr>
          <a:r>
            <a:rPr lang="en-US" sz="3400" kern="1200">
              <a:latin typeface="Calibri"/>
            </a:rPr>
            <a:t> 2 weeks phone visit</a:t>
          </a:r>
          <a:endParaRPr lang="en-US" sz="3400" kern="1200"/>
        </a:p>
      </dsp:txBody>
      <dsp:txXfrm>
        <a:off x="4320485" y="5670348"/>
        <a:ext cx="2762936" cy="1715503"/>
      </dsp:txXfrm>
    </dsp:sp>
    <dsp:sp modelId="{6DCD3239-5331-4DD1-9276-5923ECDDE7AF}">
      <dsp:nvSpPr>
        <dsp:cNvPr id="0" name=""/>
        <dsp:cNvSpPr/>
      </dsp:nvSpPr>
      <dsp:spPr>
        <a:xfrm>
          <a:off x="3948260" y="7970912"/>
          <a:ext cx="2869680" cy="1822247"/>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B150899-DE06-4DC5-956D-DFB9BF33D4A6}">
      <dsp:nvSpPr>
        <dsp:cNvPr id="0" name=""/>
        <dsp:cNvSpPr/>
      </dsp:nvSpPr>
      <dsp:spPr>
        <a:xfrm>
          <a:off x="4267113" y="8273822"/>
          <a:ext cx="2869680" cy="1822247"/>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9540" tIns="129540" rIns="129540" bIns="129540" numCol="1" spcCol="1270" anchor="ctr" anchorCtr="0">
          <a:noAutofit/>
        </a:bodyPr>
        <a:lstStyle/>
        <a:p>
          <a:pPr marL="0" lvl="0" indent="0" algn="ctr" defTabSz="1511300" rtl="0">
            <a:lnSpc>
              <a:spcPct val="90000"/>
            </a:lnSpc>
            <a:spcBef>
              <a:spcPct val="0"/>
            </a:spcBef>
            <a:spcAft>
              <a:spcPct val="35000"/>
            </a:spcAft>
            <a:buNone/>
          </a:pPr>
          <a:r>
            <a:rPr lang="en-US" sz="3400" kern="1200">
              <a:latin typeface="Calibri"/>
            </a:rPr>
            <a:t>4 weeks phone visit</a:t>
          </a:r>
        </a:p>
      </dsp:txBody>
      <dsp:txXfrm>
        <a:off x="4320485" y="8327194"/>
        <a:ext cx="2762936" cy="1715503"/>
      </dsp:txXfrm>
    </dsp:sp>
    <dsp:sp modelId="{85BDBF9B-3672-41F1-AE4A-28D3C7445438}">
      <dsp:nvSpPr>
        <dsp:cNvPr id="0" name=""/>
        <dsp:cNvSpPr/>
      </dsp:nvSpPr>
      <dsp:spPr>
        <a:xfrm>
          <a:off x="3948260" y="10627758"/>
          <a:ext cx="2869680" cy="1822247"/>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F716EEB4-C90F-4095-9002-77073042E7F0}">
      <dsp:nvSpPr>
        <dsp:cNvPr id="0" name=""/>
        <dsp:cNvSpPr/>
      </dsp:nvSpPr>
      <dsp:spPr>
        <a:xfrm>
          <a:off x="4267113" y="10930669"/>
          <a:ext cx="2869680" cy="1822247"/>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9540" tIns="129540" rIns="129540" bIns="129540" numCol="1" spcCol="1270" anchor="ctr" anchorCtr="0">
          <a:noAutofit/>
        </a:bodyPr>
        <a:lstStyle/>
        <a:p>
          <a:pPr marL="0" lvl="0" indent="0" algn="ctr" defTabSz="1511300" rtl="0">
            <a:lnSpc>
              <a:spcPct val="90000"/>
            </a:lnSpc>
            <a:spcBef>
              <a:spcPct val="0"/>
            </a:spcBef>
            <a:spcAft>
              <a:spcPct val="35000"/>
            </a:spcAft>
            <a:buNone/>
          </a:pPr>
          <a:r>
            <a:rPr lang="en-US" sz="3400" kern="1200">
              <a:latin typeface="Calibri"/>
            </a:rPr>
            <a:t>6 weeks phone visit</a:t>
          </a:r>
        </a:p>
      </dsp:txBody>
      <dsp:txXfrm>
        <a:off x="4320485" y="10984041"/>
        <a:ext cx="2762936" cy="1715503"/>
      </dsp:txXfrm>
    </dsp:sp>
    <dsp:sp modelId="{DD4A5242-CE0A-4162-B5AB-9B9D94FE9414}">
      <dsp:nvSpPr>
        <dsp:cNvPr id="0" name=""/>
        <dsp:cNvSpPr/>
      </dsp:nvSpPr>
      <dsp:spPr>
        <a:xfrm>
          <a:off x="7455648" y="2657219"/>
          <a:ext cx="2869680" cy="1822247"/>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8B6DDCE-B6E2-4A19-9F27-D1198B1226D6}">
      <dsp:nvSpPr>
        <dsp:cNvPr id="0" name=""/>
        <dsp:cNvSpPr/>
      </dsp:nvSpPr>
      <dsp:spPr>
        <a:xfrm>
          <a:off x="7774501" y="2960130"/>
          <a:ext cx="2869680" cy="1822247"/>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9540" tIns="129540" rIns="129540" bIns="129540" numCol="1" spcCol="1270" anchor="ctr" anchorCtr="0">
          <a:noAutofit/>
        </a:bodyPr>
        <a:lstStyle/>
        <a:p>
          <a:pPr marL="0" lvl="0" indent="0" algn="ctr" defTabSz="1511300" rtl="0">
            <a:lnSpc>
              <a:spcPct val="90000"/>
            </a:lnSpc>
            <a:spcBef>
              <a:spcPct val="0"/>
            </a:spcBef>
            <a:spcAft>
              <a:spcPct val="35000"/>
            </a:spcAft>
            <a:buNone/>
          </a:pPr>
          <a:r>
            <a:rPr lang="en-US" sz="3400" kern="1200"/>
            <a:t>4 in </a:t>
          </a:r>
          <a:r>
            <a:rPr lang="en-US" sz="3400" kern="1200">
              <a:latin typeface="Calibri"/>
            </a:rPr>
            <a:t>"</a:t>
          </a:r>
          <a:r>
            <a:rPr lang="en-US" sz="3400" kern="1200"/>
            <a:t>Control Group</a:t>
          </a:r>
          <a:r>
            <a:rPr lang="en-US" sz="3400" kern="1200">
              <a:latin typeface="Calibri"/>
            </a:rPr>
            <a:t>"</a:t>
          </a:r>
          <a:endParaRPr lang="en-US" sz="3400" kern="1200"/>
        </a:p>
      </dsp:txBody>
      <dsp:txXfrm>
        <a:off x="7827873" y="3013502"/>
        <a:ext cx="2762936" cy="1715503"/>
      </dsp:txXfrm>
    </dsp:sp>
    <dsp:sp modelId="{83574ED8-9A19-4C1C-8936-8621F9ECD82E}">
      <dsp:nvSpPr>
        <dsp:cNvPr id="0" name=""/>
        <dsp:cNvSpPr/>
      </dsp:nvSpPr>
      <dsp:spPr>
        <a:xfrm>
          <a:off x="7455648" y="5314065"/>
          <a:ext cx="2869680" cy="1822247"/>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AFA15E3-1894-4FB7-8BCE-EAFAADC2CC86}">
      <dsp:nvSpPr>
        <dsp:cNvPr id="0" name=""/>
        <dsp:cNvSpPr/>
      </dsp:nvSpPr>
      <dsp:spPr>
        <a:xfrm>
          <a:off x="7774501" y="5616976"/>
          <a:ext cx="2869680" cy="1822247"/>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9540" tIns="129540" rIns="129540" bIns="129540" numCol="1" spcCol="1270" anchor="ctr" anchorCtr="0">
          <a:noAutofit/>
        </a:bodyPr>
        <a:lstStyle/>
        <a:p>
          <a:pPr marL="0" lvl="0" indent="0" algn="ctr" defTabSz="1511300" rtl="0">
            <a:lnSpc>
              <a:spcPct val="90000"/>
            </a:lnSpc>
            <a:spcBef>
              <a:spcPct val="0"/>
            </a:spcBef>
            <a:spcAft>
              <a:spcPct val="35000"/>
            </a:spcAft>
            <a:buNone/>
          </a:pPr>
          <a:r>
            <a:rPr lang="en-US" sz="3400" kern="1200">
              <a:latin typeface="Calibri"/>
            </a:rPr>
            <a:t> Usual care follow-up</a:t>
          </a:r>
          <a:endParaRPr lang="en-US" sz="3400" kern="1200"/>
        </a:p>
      </dsp:txBody>
      <dsp:txXfrm>
        <a:off x="7827873" y="5670348"/>
        <a:ext cx="2762936" cy="1715503"/>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291840" y="10226042"/>
            <a:ext cx="37307520" cy="7056120"/>
          </a:xfrm>
        </p:spPr>
        <p:txBody>
          <a:bodyPr/>
          <a:lstStyle/>
          <a:p>
            <a:r>
              <a:rPr lang="en-US"/>
              <a:t>Click to edit Master title style</a:t>
            </a:r>
          </a:p>
        </p:txBody>
      </p:sp>
      <p:sp>
        <p:nvSpPr>
          <p:cNvPr id="3" name="Subtitle 2"/>
          <p:cNvSpPr>
            <a:spLocks noGrp="1"/>
          </p:cNvSpPr>
          <p:nvPr>
            <p:ph type="subTitle" idx="1"/>
          </p:nvPr>
        </p:nvSpPr>
        <p:spPr>
          <a:xfrm>
            <a:off x="6583680" y="18653760"/>
            <a:ext cx="30723840" cy="8412480"/>
          </a:xfrm>
        </p:spPr>
        <p:txBody>
          <a:bodyPr/>
          <a:lstStyle>
            <a:lvl1pPr marL="0" indent="0" algn="ctr">
              <a:buNone/>
              <a:defRPr>
                <a:solidFill>
                  <a:schemeClr val="tx1">
                    <a:tint val="75000"/>
                  </a:schemeClr>
                </a:solidFill>
              </a:defRPr>
            </a:lvl1pPr>
            <a:lvl2pPr marL="2193859" indent="0" algn="ctr">
              <a:buNone/>
              <a:defRPr>
                <a:solidFill>
                  <a:schemeClr val="tx1">
                    <a:tint val="75000"/>
                  </a:schemeClr>
                </a:solidFill>
              </a:defRPr>
            </a:lvl2pPr>
            <a:lvl3pPr marL="4387718" indent="0" algn="ctr">
              <a:buNone/>
              <a:defRPr>
                <a:solidFill>
                  <a:schemeClr val="tx1">
                    <a:tint val="75000"/>
                  </a:schemeClr>
                </a:solidFill>
              </a:defRPr>
            </a:lvl3pPr>
            <a:lvl4pPr marL="6581578" indent="0" algn="ctr">
              <a:buNone/>
              <a:defRPr>
                <a:solidFill>
                  <a:schemeClr val="tx1">
                    <a:tint val="75000"/>
                  </a:schemeClr>
                </a:solidFill>
              </a:defRPr>
            </a:lvl4pPr>
            <a:lvl5pPr marL="8775432" indent="0" algn="ctr">
              <a:buNone/>
              <a:defRPr>
                <a:solidFill>
                  <a:schemeClr val="tx1">
                    <a:tint val="75000"/>
                  </a:schemeClr>
                </a:solidFill>
              </a:defRPr>
            </a:lvl5pPr>
            <a:lvl6pPr marL="10969286" indent="0" algn="ctr">
              <a:buNone/>
              <a:defRPr>
                <a:solidFill>
                  <a:schemeClr val="tx1">
                    <a:tint val="75000"/>
                  </a:schemeClr>
                </a:solidFill>
              </a:defRPr>
            </a:lvl6pPr>
            <a:lvl7pPr marL="13163146" indent="0" algn="ctr">
              <a:buNone/>
              <a:defRPr>
                <a:solidFill>
                  <a:schemeClr val="tx1">
                    <a:tint val="75000"/>
                  </a:schemeClr>
                </a:solidFill>
              </a:defRPr>
            </a:lvl7pPr>
            <a:lvl8pPr marL="15357005" indent="0" algn="ctr">
              <a:buNone/>
              <a:defRPr>
                <a:solidFill>
                  <a:schemeClr val="tx1">
                    <a:tint val="75000"/>
                  </a:schemeClr>
                </a:solidFill>
              </a:defRPr>
            </a:lvl8pPr>
            <a:lvl9pPr marL="17550864"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985D6BDF-9D0E-4E2B-85B8-D8F4790360C9}" type="datetimeFigureOut">
              <a:rPr lang="en-US" smtClean="0"/>
              <a:t>6/10/2021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BB075EA-769C-4ECD-B48E-D6FCDC24F876}" type="slidenum">
              <a:rPr lang="en-US" smtClean="0"/>
              <a:t>‹#›</a:t>
            </a:fld>
            <a:endParaRPr lang="en-US"/>
          </a:p>
        </p:txBody>
      </p:sp>
    </p:spTree>
    <p:extLst>
      <p:ext uri="{BB962C8B-B14F-4D97-AF65-F5344CB8AC3E}">
        <p14:creationId xmlns:p14="http://schemas.microsoft.com/office/powerpoint/2010/main" val="18733602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85D6BDF-9D0E-4E2B-85B8-D8F4790360C9}" type="datetimeFigureOut">
              <a:rPr lang="en-US" smtClean="0"/>
              <a:t>6/10/2021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BB075EA-769C-4ECD-B48E-D6FCDC24F876}" type="slidenum">
              <a:rPr lang="en-US" smtClean="0"/>
              <a:t>‹#›</a:t>
            </a:fld>
            <a:endParaRPr lang="en-US"/>
          </a:p>
        </p:txBody>
      </p:sp>
    </p:spTree>
    <p:extLst>
      <p:ext uri="{BB962C8B-B14F-4D97-AF65-F5344CB8AC3E}">
        <p14:creationId xmlns:p14="http://schemas.microsoft.com/office/powerpoint/2010/main" val="34107573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52742909" y="6324600"/>
            <a:ext cx="47404018" cy="134820662"/>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10530847" y="6324600"/>
            <a:ext cx="141480542" cy="13482066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85D6BDF-9D0E-4E2B-85B8-D8F4790360C9}" type="datetimeFigureOut">
              <a:rPr lang="en-US" smtClean="0"/>
              <a:t>6/10/2021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BB075EA-769C-4ECD-B48E-D6FCDC24F876}" type="slidenum">
              <a:rPr lang="en-US" smtClean="0"/>
              <a:t>‹#›</a:t>
            </a:fld>
            <a:endParaRPr lang="en-US"/>
          </a:p>
        </p:txBody>
      </p:sp>
    </p:spTree>
    <p:extLst>
      <p:ext uri="{BB962C8B-B14F-4D97-AF65-F5344CB8AC3E}">
        <p14:creationId xmlns:p14="http://schemas.microsoft.com/office/powerpoint/2010/main" val="18806652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15" name="Rectangle 14"/>
          <p:cNvSpPr/>
          <p:nvPr userDrawn="1"/>
        </p:nvSpPr>
        <p:spPr>
          <a:xfrm>
            <a:off x="43159680" y="0"/>
            <a:ext cx="731520" cy="32918400"/>
          </a:xfrm>
          <a:prstGeom prst="rect">
            <a:avLst/>
          </a:prstGeom>
          <a:solidFill>
            <a:schemeClr val="accent3">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68558" tIns="34277" rIns="68558" bIns="34277" rtlCol="0" anchor="ctr"/>
          <a:lstStyle/>
          <a:p>
            <a:pPr algn="ctr"/>
            <a:endParaRPr lang="en-US"/>
          </a:p>
        </p:txBody>
      </p:sp>
      <p:sp>
        <p:nvSpPr>
          <p:cNvPr id="16" name="Rectangle 15"/>
          <p:cNvSpPr/>
          <p:nvPr userDrawn="1"/>
        </p:nvSpPr>
        <p:spPr>
          <a:xfrm>
            <a:off x="-5" y="0"/>
            <a:ext cx="731520" cy="32918400"/>
          </a:xfrm>
          <a:prstGeom prst="rect">
            <a:avLst/>
          </a:prstGeom>
          <a:solidFill>
            <a:schemeClr val="accent3">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68558" tIns="34277" rIns="68558" bIns="34277" rtlCol="0" anchor="ctr"/>
          <a:lstStyle/>
          <a:p>
            <a:pPr algn="ctr"/>
            <a:endParaRPr lang="en-US"/>
          </a:p>
        </p:txBody>
      </p:sp>
      <p:sp>
        <p:nvSpPr>
          <p:cNvPr id="17" name="Rectangle 16"/>
          <p:cNvSpPr/>
          <p:nvPr userDrawn="1"/>
        </p:nvSpPr>
        <p:spPr>
          <a:xfrm>
            <a:off x="0" y="0"/>
            <a:ext cx="43891200" cy="411480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68558" tIns="34277" rIns="68558" bIns="34277" rtlCol="0" anchor="ctr"/>
          <a:lstStyle/>
          <a:p>
            <a:pPr algn="ctr"/>
            <a:endParaRPr lang="en-US"/>
          </a:p>
        </p:txBody>
      </p:sp>
    </p:spTree>
    <p:extLst>
      <p:ext uri="{BB962C8B-B14F-4D97-AF65-F5344CB8AC3E}">
        <p14:creationId xmlns:p14="http://schemas.microsoft.com/office/powerpoint/2010/main" val="38129448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85D6BDF-9D0E-4E2B-85B8-D8F4790360C9}" type="datetimeFigureOut">
              <a:rPr lang="en-US" smtClean="0"/>
              <a:t>6/10/2021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BB075EA-769C-4ECD-B48E-D6FCDC24F876}" type="slidenum">
              <a:rPr lang="en-US" smtClean="0"/>
              <a:t>‹#›</a:t>
            </a:fld>
            <a:endParaRPr lang="en-US"/>
          </a:p>
        </p:txBody>
      </p:sp>
    </p:spTree>
    <p:extLst>
      <p:ext uri="{BB962C8B-B14F-4D97-AF65-F5344CB8AC3E}">
        <p14:creationId xmlns:p14="http://schemas.microsoft.com/office/powerpoint/2010/main" val="12216620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467102" y="21153122"/>
            <a:ext cx="37307520" cy="6537960"/>
          </a:xfrm>
        </p:spPr>
        <p:txBody>
          <a:bodyPr anchor="t"/>
          <a:lstStyle>
            <a:lvl1pPr algn="l">
              <a:defRPr sz="19200" b="1" cap="all"/>
            </a:lvl1pPr>
          </a:lstStyle>
          <a:p>
            <a:r>
              <a:rPr lang="en-US"/>
              <a:t>Click to edit Master title style</a:t>
            </a:r>
          </a:p>
        </p:txBody>
      </p:sp>
      <p:sp>
        <p:nvSpPr>
          <p:cNvPr id="3" name="Text Placeholder 2"/>
          <p:cNvSpPr>
            <a:spLocks noGrp="1"/>
          </p:cNvSpPr>
          <p:nvPr>
            <p:ph type="body" idx="1"/>
          </p:nvPr>
        </p:nvSpPr>
        <p:spPr>
          <a:xfrm>
            <a:off x="3467102" y="13952229"/>
            <a:ext cx="37307520" cy="7200898"/>
          </a:xfrm>
        </p:spPr>
        <p:txBody>
          <a:bodyPr anchor="b"/>
          <a:lstStyle>
            <a:lvl1pPr marL="0" indent="0">
              <a:buNone/>
              <a:defRPr sz="9600">
                <a:solidFill>
                  <a:schemeClr val="tx1">
                    <a:tint val="75000"/>
                  </a:schemeClr>
                </a:solidFill>
              </a:defRPr>
            </a:lvl1pPr>
            <a:lvl2pPr marL="2193859" indent="0">
              <a:buNone/>
              <a:defRPr sz="8600">
                <a:solidFill>
                  <a:schemeClr val="tx1">
                    <a:tint val="75000"/>
                  </a:schemeClr>
                </a:solidFill>
              </a:defRPr>
            </a:lvl2pPr>
            <a:lvl3pPr marL="4387718" indent="0">
              <a:buNone/>
              <a:defRPr sz="7700">
                <a:solidFill>
                  <a:schemeClr val="tx1">
                    <a:tint val="75000"/>
                  </a:schemeClr>
                </a:solidFill>
              </a:defRPr>
            </a:lvl3pPr>
            <a:lvl4pPr marL="6581578" indent="0">
              <a:buNone/>
              <a:defRPr sz="6700">
                <a:solidFill>
                  <a:schemeClr val="tx1">
                    <a:tint val="75000"/>
                  </a:schemeClr>
                </a:solidFill>
              </a:defRPr>
            </a:lvl4pPr>
            <a:lvl5pPr marL="8775432" indent="0">
              <a:buNone/>
              <a:defRPr sz="6700">
                <a:solidFill>
                  <a:schemeClr val="tx1">
                    <a:tint val="75000"/>
                  </a:schemeClr>
                </a:solidFill>
              </a:defRPr>
            </a:lvl5pPr>
            <a:lvl6pPr marL="10969286" indent="0">
              <a:buNone/>
              <a:defRPr sz="6700">
                <a:solidFill>
                  <a:schemeClr val="tx1">
                    <a:tint val="75000"/>
                  </a:schemeClr>
                </a:solidFill>
              </a:defRPr>
            </a:lvl6pPr>
            <a:lvl7pPr marL="13163146" indent="0">
              <a:buNone/>
              <a:defRPr sz="6700">
                <a:solidFill>
                  <a:schemeClr val="tx1">
                    <a:tint val="75000"/>
                  </a:schemeClr>
                </a:solidFill>
              </a:defRPr>
            </a:lvl7pPr>
            <a:lvl8pPr marL="15357005" indent="0">
              <a:buNone/>
              <a:defRPr sz="6700">
                <a:solidFill>
                  <a:schemeClr val="tx1">
                    <a:tint val="75000"/>
                  </a:schemeClr>
                </a:solidFill>
              </a:defRPr>
            </a:lvl8pPr>
            <a:lvl9pPr marL="17550864" indent="0">
              <a:buNone/>
              <a:defRPr sz="67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85D6BDF-9D0E-4E2B-85B8-D8F4790360C9}" type="datetimeFigureOut">
              <a:rPr lang="en-US" smtClean="0"/>
              <a:t>6/10/2021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BB075EA-769C-4ECD-B48E-D6FCDC24F876}" type="slidenum">
              <a:rPr lang="en-US" smtClean="0"/>
              <a:t>‹#›</a:t>
            </a:fld>
            <a:endParaRPr lang="en-US"/>
          </a:p>
        </p:txBody>
      </p:sp>
    </p:spTree>
    <p:extLst>
      <p:ext uri="{BB962C8B-B14F-4D97-AF65-F5344CB8AC3E}">
        <p14:creationId xmlns:p14="http://schemas.microsoft.com/office/powerpoint/2010/main" val="32155362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10530842" y="36865560"/>
            <a:ext cx="94442280" cy="104279702"/>
          </a:xfrm>
        </p:spPr>
        <p:txBody>
          <a:bodyPr/>
          <a:lstStyle>
            <a:lvl1pPr>
              <a:defRPr sz="13400"/>
            </a:lvl1pPr>
            <a:lvl2pPr>
              <a:defRPr sz="11500"/>
            </a:lvl2pPr>
            <a:lvl3pPr>
              <a:defRPr sz="9600"/>
            </a:lvl3pPr>
            <a:lvl4pPr>
              <a:defRPr sz="8600"/>
            </a:lvl4pPr>
            <a:lvl5pPr>
              <a:defRPr sz="8600"/>
            </a:lvl5pPr>
            <a:lvl6pPr>
              <a:defRPr sz="8600"/>
            </a:lvl6pPr>
            <a:lvl7pPr>
              <a:defRPr sz="8600"/>
            </a:lvl7pPr>
            <a:lvl8pPr>
              <a:defRPr sz="8600"/>
            </a:lvl8pPr>
            <a:lvl9pPr>
              <a:defRPr sz="8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105704642" y="36865560"/>
            <a:ext cx="94442280" cy="104279702"/>
          </a:xfrm>
        </p:spPr>
        <p:txBody>
          <a:bodyPr/>
          <a:lstStyle>
            <a:lvl1pPr>
              <a:defRPr sz="13400"/>
            </a:lvl1pPr>
            <a:lvl2pPr>
              <a:defRPr sz="11500"/>
            </a:lvl2pPr>
            <a:lvl3pPr>
              <a:defRPr sz="9600"/>
            </a:lvl3pPr>
            <a:lvl4pPr>
              <a:defRPr sz="8600"/>
            </a:lvl4pPr>
            <a:lvl5pPr>
              <a:defRPr sz="8600"/>
            </a:lvl5pPr>
            <a:lvl6pPr>
              <a:defRPr sz="8600"/>
            </a:lvl6pPr>
            <a:lvl7pPr>
              <a:defRPr sz="8600"/>
            </a:lvl7pPr>
            <a:lvl8pPr>
              <a:defRPr sz="8600"/>
            </a:lvl8pPr>
            <a:lvl9pPr>
              <a:defRPr sz="8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985D6BDF-9D0E-4E2B-85B8-D8F4790360C9}" type="datetimeFigureOut">
              <a:rPr lang="en-US" smtClean="0"/>
              <a:t>6/10/2021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BB075EA-769C-4ECD-B48E-D6FCDC24F876}" type="slidenum">
              <a:rPr lang="en-US" smtClean="0"/>
              <a:t>‹#›</a:t>
            </a:fld>
            <a:endParaRPr lang="en-US"/>
          </a:p>
        </p:txBody>
      </p:sp>
    </p:spTree>
    <p:extLst>
      <p:ext uri="{BB962C8B-B14F-4D97-AF65-F5344CB8AC3E}">
        <p14:creationId xmlns:p14="http://schemas.microsoft.com/office/powerpoint/2010/main" val="39089714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194560" y="1318262"/>
            <a:ext cx="39502080" cy="54864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2194560" y="7368542"/>
            <a:ext cx="19392902" cy="3070858"/>
          </a:xfrm>
        </p:spPr>
        <p:txBody>
          <a:bodyPr anchor="b"/>
          <a:lstStyle>
            <a:lvl1pPr marL="0" indent="0">
              <a:buNone/>
              <a:defRPr sz="11500" b="1"/>
            </a:lvl1pPr>
            <a:lvl2pPr marL="2193859" indent="0">
              <a:buNone/>
              <a:defRPr sz="9600" b="1"/>
            </a:lvl2pPr>
            <a:lvl3pPr marL="4387718" indent="0">
              <a:buNone/>
              <a:defRPr sz="8600" b="1"/>
            </a:lvl3pPr>
            <a:lvl4pPr marL="6581578" indent="0">
              <a:buNone/>
              <a:defRPr sz="7700" b="1"/>
            </a:lvl4pPr>
            <a:lvl5pPr marL="8775432" indent="0">
              <a:buNone/>
              <a:defRPr sz="7700" b="1"/>
            </a:lvl5pPr>
            <a:lvl6pPr marL="10969286" indent="0">
              <a:buNone/>
              <a:defRPr sz="7700" b="1"/>
            </a:lvl6pPr>
            <a:lvl7pPr marL="13163146" indent="0">
              <a:buNone/>
              <a:defRPr sz="7700" b="1"/>
            </a:lvl7pPr>
            <a:lvl8pPr marL="15357005" indent="0">
              <a:buNone/>
              <a:defRPr sz="7700" b="1"/>
            </a:lvl8pPr>
            <a:lvl9pPr marL="17550864" indent="0">
              <a:buNone/>
              <a:defRPr sz="7700" b="1"/>
            </a:lvl9pPr>
          </a:lstStyle>
          <a:p>
            <a:pPr lvl="0"/>
            <a:r>
              <a:rPr lang="en-US"/>
              <a:t>Click to edit Master text styles</a:t>
            </a:r>
          </a:p>
        </p:txBody>
      </p:sp>
      <p:sp>
        <p:nvSpPr>
          <p:cNvPr id="4" name="Content Placeholder 3"/>
          <p:cNvSpPr>
            <a:spLocks noGrp="1"/>
          </p:cNvSpPr>
          <p:nvPr>
            <p:ph sz="half" idx="2"/>
          </p:nvPr>
        </p:nvSpPr>
        <p:spPr>
          <a:xfrm>
            <a:off x="2194560" y="10439400"/>
            <a:ext cx="19392902" cy="18966182"/>
          </a:xfrm>
        </p:spPr>
        <p:txBody>
          <a:bodyPr/>
          <a:lstStyle>
            <a:lvl1pPr>
              <a:defRPr sz="11500"/>
            </a:lvl1pPr>
            <a:lvl2pPr>
              <a:defRPr sz="9600"/>
            </a:lvl2pPr>
            <a:lvl3pPr>
              <a:defRPr sz="8600"/>
            </a:lvl3pPr>
            <a:lvl4pPr>
              <a:defRPr sz="7700"/>
            </a:lvl4pPr>
            <a:lvl5pPr>
              <a:defRPr sz="7700"/>
            </a:lvl5pPr>
            <a:lvl6pPr>
              <a:defRPr sz="7700"/>
            </a:lvl6pPr>
            <a:lvl7pPr>
              <a:defRPr sz="7700"/>
            </a:lvl7pPr>
            <a:lvl8pPr>
              <a:defRPr sz="7700"/>
            </a:lvl8pPr>
            <a:lvl9pPr>
              <a:defRPr sz="77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22296122" y="7368542"/>
            <a:ext cx="19400520" cy="3070858"/>
          </a:xfrm>
        </p:spPr>
        <p:txBody>
          <a:bodyPr anchor="b"/>
          <a:lstStyle>
            <a:lvl1pPr marL="0" indent="0">
              <a:buNone/>
              <a:defRPr sz="11500" b="1"/>
            </a:lvl1pPr>
            <a:lvl2pPr marL="2193859" indent="0">
              <a:buNone/>
              <a:defRPr sz="9600" b="1"/>
            </a:lvl2pPr>
            <a:lvl3pPr marL="4387718" indent="0">
              <a:buNone/>
              <a:defRPr sz="8600" b="1"/>
            </a:lvl3pPr>
            <a:lvl4pPr marL="6581578" indent="0">
              <a:buNone/>
              <a:defRPr sz="7700" b="1"/>
            </a:lvl4pPr>
            <a:lvl5pPr marL="8775432" indent="0">
              <a:buNone/>
              <a:defRPr sz="7700" b="1"/>
            </a:lvl5pPr>
            <a:lvl6pPr marL="10969286" indent="0">
              <a:buNone/>
              <a:defRPr sz="7700" b="1"/>
            </a:lvl6pPr>
            <a:lvl7pPr marL="13163146" indent="0">
              <a:buNone/>
              <a:defRPr sz="7700" b="1"/>
            </a:lvl7pPr>
            <a:lvl8pPr marL="15357005" indent="0">
              <a:buNone/>
              <a:defRPr sz="7700" b="1"/>
            </a:lvl8pPr>
            <a:lvl9pPr marL="17550864" indent="0">
              <a:buNone/>
              <a:defRPr sz="7700" b="1"/>
            </a:lvl9pPr>
          </a:lstStyle>
          <a:p>
            <a:pPr lvl="0"/>
            <a:r>
              <a:rPr lang="en-US"/>
              <a:t>Click to edit Master text styles</a:t>
            </a:r>
          </a:p>
        </p:txBody>
      </p:sp>
      <p:sp>
        <p:nvSpPr>
          <p:cNvPr id="6" name="Content Placeholder 5"/>
          <p:cNvSpPr>
            <a:spLocks noGrp="1"/>
          </p:cNvSpPr>
          <p:nvPr>
            <p:ph sz="quarter" idx="4"/>
          </p:nvPr>
        </p:nvSpPr>
        <p:spPr>
          <a:xfrm>
            <a:off x="22296122" y="10439400"/>
            <a:ext cx="19400520" cy="18966182"/>
          </a:xfrm>
        </p:spPr>
        <p:txBody>
          <a:bodyPr/>
          <a:lstStyle>
            <a:lvl1pPr>
              <a:defRPr sz="11500"/>
            </a:lvl1pPr>
            <a:lvl2pPr>
              <a:defRPr sz="9600"/>
            </a:lvl2pPr>
            <a:lvl3pPr>
              <a:defRPr sz="8600"/>
            </a:lvl3pPr>
            <a:lvl4pPr>
              <a:defRPr sz="7700"/>
            </a:lvl4pPr>
            <a:lvl5pPr>
              <a:defRPr sz="7700"/>
            </a:lvl5pPr>
            <a:lvl6pPr>
              <a:defRPr sz="7700"/>
            </a:lvl6pPr>
            <a:lvl7pPr>
              <a:defRPr sz="7700"/>
            </a:lvl7pPr>
            <a:lvl8pPr>
              <a:defRPr sz="7700"/>
            </a:lvl8pPr>
            <a:lvl9pPr>
              <a:defRPr sz="77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985D6BDF-9D0E-4E2B-85B8-D8F4790360C9}" type="datetimeFigureOut">
              <a:rPr lang="en-US" smtClean="0"/>
              <a:t>6/10/2021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BB075EA-769C-4ECD-B48E-D6FCDC24F876}" type="slidenum">
              <a:rPr lang="en-US" smtClean="0"/>
              <a:t>‹#›</a:t>
            </a:fld>
            <a:endParaRPr lang="en-US"/>
          </a:p>
        </p:txBody>
      </p:sp>
    </p:spTree>
    <p:extLst>
      <p:ext uri="{BB962C8B-B14F-4D97-AF65-F5344CB8AC3E}">
        <p14:creationId xmlns:p14="http://schemas.microsoft.com/office/powerpoint/2010/main" val="39682973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985D6BDF-9D0E-4E2B-85B8-D8F4790360C9}" type="datetimeFigureOut">
              <a:rPr lang="en-US" smtClean="0"/>
              <a:t>6/10/2021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BB075EA-769C-4ECD-B48E-D6FCDC24F876}" type="slidenum">
              <a:rPr lang="en-US" smtClean="0"/>
              <a:t>‹#›</a:t>
            </a:fld>
            <a:endParaRPr lang="en-US"/>
          </a:p>
        </p:txBody>
      </p:sp>
    </p:spTree>
    <p:extLst>
      <p:ext uri="{BB962C8B-B14F-4D97-AF65-F5344CB8AC3E}">
        <p14:creationId xmlns:p14="http://schemas.microsoft.com/office/powerpoint/2010/main" val="34493346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85D6BDF-9D0E-4E2B-85B8-D8F4790360C9}" type="datetimeFigureOut">
              <a:rPr lang="en-US" smtClean="0"/>
              <a:t>6/10/2021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BB075EA-769C-4ECD-B48E-D6FCDC24F876}" type="slidenum">
              <a:rPr lang="en-US" smtClean="0"/>
              <a:t>‹#›</a:t>
            </a:fld>
            <a:endParaRPr lang="en-US"/>
          </a:p>
        </p:txBody>
      </p:sp>
    </p:spTree>
    <p:extLst>
      <p:ext uri="{BB962C8B-B14F-4D97-AF65-F5344CB8AC3E}">
        <p14:creationId xmlns:p14="http://schemas.microsoft.com/office/powerpoint/2010/main" val="2174196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194567" y="1310640"/>
            <a:ext cx="14439902" cy="5577840"/>
          </a:xfrm>
        </p:spPr>
        <p:txBody>
          <a:bodyPr anchor="b"/>
          <a:lstStyle>
            <a:lvl1pPr algn="l">
              <a:defRPr sz="9600" b="1"/>
            </a:lvl1pPr>
          </a:lstStyle>
          <a:p>
            <a:r>
              <a:rPr lang="en-US"/>
              <a:t>Click to edit Master title style</a:t>
            </a:r>
          </a:p>
        </p:txBody>
      </p:sp>
      <p:sp>
        <p:nvSpPr>
          <p:cNvPr id="3" name="Content Placeholder 2"/>
          <p:cNvSpPr>
            <a:spLocks noGrp="1"/>
          </p:cNvSpPr>
          <p:nvPr>
            <p:ph idx="1"/>
          </p:nvPr>
        </p:nvSpPr>
        <p:spPr>
          <a:xfrm>
            <a:off x="17160240" y="1310647"/>
            <a:ext cx="24536400" cy="28094942"/>
          </a:xfrm>
        </p:spPr>
        <p:txBody>
          <a:bodyPr/>
          <a:lstStyle>
            <a:lvl1pPr>
              <a:defRPr sz="15400"/>
            </a:lvl1pPr>
            <a:lvl2pPr>
              <a:defRPr sz="13400"/>
            </a:lvl2pPr>
            <a:lvl3pPr>
              <a:defRPr sz="11500"/>
            </a:lvl3pPr>
            <a:lvl4pPr>
              <a:defRPr sz="9600"/>
            </a:lvl4pPr>
            <a:lvl5pPr>
              <a:defRPr sz="9600"/>
            </a:lvl5pPr>
            <a:lvl6pPr>
              <a:defRPr sz="9600"/>
            </a:lvl6pPr>
            <a:lvl7pPr>
              <a:defRPr sz="9600"/>
            </a:lvl7pPr>
            <a:lvl8pPr>
              <a:defRPr sz="9600"/>
            </a:lvl8pPr>
            <a:lvl9pPr>
              <a:defRPr sz="9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2194567" y="6888487"/>
            <a:ext cx="14439902" cy="22517102"/>
          </a:xfrm>
        </p:spPr>
        <p:txBody>
          <a:bodyPr/>
          <a:lstStyle>
            <a:lvl1pPr marL="0" indent="0">
              <a:buNone/>
              <a:defRPr sz="6700"/>
            </a:lvl1pPr>
            <a:lvl2pPr marL="2193859" indent="0">
              <a:buNone/>
              <a:defRPr sz="5800"/>
            </a:lvl2pPr>
            <a:lvl3pPr marL="4387718" indent="0">
              <a:buNone/>
              <a:defRPr sz="4800"/>
            </a:lvl3pPr>
            <a:lvl4pPr marL="6581578" indent="0">
              <a:buNone/>
              <a:defRPr sz="4300"/>
            </a:lvl4pPr>
            <a:lvl5pPr marL="8775432" indent="0">
              <a:buNone/>
              <a:defRPr sz="4300"/>
            </a:lvl5pPr>
            <a:lvl6pPr marL="10969286" indent="0">
              <a:buNone/>
              <a:defRPr sz="4300"/>
            </a:lvl6pPr>
            <a:lvl7pPr marL="13163146" indent="0">
              <a:buNone/>
              <a:defRPr sz="4300"/>
            </a:lvl7pPr>
            <a:lvl8pPr marL="15357005" indent="0">
              <a:buNone/>
              <a:defRPr sz="4300"/>
            </a:lvl8pPr>
            <a:lvl9pPr marL="17550864" indent="0">
              <a:buNone/>
              <a:defRPr sz="4300"/>
            </a:lvl9pPr>
          </a:lstStyle>
          <a:p>
            <a:pPr lvl="0"/>
            <a:r>
              <a:rPr lang="en-US"/>
              <a:t>Click to edit Master text styles</a:t>
            </a:r>
          </a:p>
        </p:txBody>
      </p:sp>
      <p:sp>
        <p:nvSpPr>
          <p:cNvPr id="5" name="Date Placeholder 4"/>
          <p:cNvSpPr>
            <a:spLocks noGrp="1"/>
          </p:cNvSpPr>
          <p:nvPr>
            <p:ph type="dt" sz="half" idx="10"/>
          </p:nvPr>
        </p:nvSpPr>
        <p:spPr/>
        <p:txBody>
          <a:bodyPr/>
          <a:lstStyle/>
          <a:p>
            <a:fld id="{985D6BDF-9D0E-4E2B-85B8-D8F4790360C9}" type="datetimeFigureOut">
              <a:rPr lang="en-US" smtClean="0"/>
              <a:t>6/10/2021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BB075EA-769C-4ECD-B48E-D6FCDC24F876}" type="slidenum">
              <a:rPr lang="en-US" smtClean="0"/>
              <a:t>‹#›</a:t>
            </a:fld>
            <a:endParaRPr lang="en-US"/>
          </a:p>
        </p:txBody>
      </p:sp>
    </p:spTree>
    <p:extLst>
      <p:ext uri="{BB962C8B-B14F-4D97-AF65-F5344CB8AC3E}">
        <p14:creationId xmlns:p14="http://schemas.microsoft.com/office/powerpoint/2010/main" val="7500724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602982" y="23042880"/>
            <a:ext cx="26334720" cy="2720342"/>
          </a:xfrm>
        </p:spPr>
        <p:txBody>
          <a:bodyPr anchor="b"/>
          <a:lstStyle>
            <a:lvl1pPr algn="l">
              <a:defRPr sz="9600" b="1"/>
            </a:lvl1pPr>
          </a:lstStyle>
          <a:p>
            <a:r>
              <a:rPr lang="en-US"/>
              <a:t>Click to edit Master title style</a:t>
            </a:r>
          </a:p>
        </p:txBody>
      </p:sp>
      <p:sp>
        <p:nvSpPr>
          <p:cNvPr id="3" name="Picture Placeholder 2"/>
          <p:cNvSpPr>
            <a:spLocks noGrp="1"/>
          </p:cNvSpPr>
          <p:nvPr>
            <p:ph type="pic" idx="1"/>
          </p:nvPr>
        </p:nvSpPr>
        <p:spPr>
          <a:xfrm>
            <a:off x="8602982" y="2941320"/>
            <a:ext cx="26334720" cy="19751040"/>
          </a:xfrm>
        </p:spPr>
        <p:txBody>
          <a:bodyPr/>
          <a:lstStyle>
            <a:lvl1pPr marL="0" indent="0">
              <a:buNone/>
              <a:defRPr sz="15400"/>
            </a:lvl1pPr>
            <a:lvl2pPr marL="2193859" indent="0">
              <a:buNone/>
              <a:defRPr sz="13400"/>
            </a:lvl2pPr>
            <a:lvl3pPr marL="4387718" indent="0">
              <a:buNone/>
              <a:defRPr sz="11500"/>
            </a:lvl3pPr>
            <a:lvl4pPr marL="6581578" indent="0">
              <a:buNone/>
              <a:defRPr sz="9600"/>
            </a:lvl4pPr>
            <a:lvl5pPr marL="8775432" indent="0">
              <a:buNone/>
              <a:defRPr sz="9600"/>
            </a:lvl5pPr>
            <a:lvl6pPr marL="10969286" indent="0">
              <a:buNone/>
              <a:defRPr sz="9600"/>
            </a:lvl6pPr>
            <a:lvl7pPr marL="13163146" indent="0">
              <a:buNone/>
              <a:defRPr sz="9600"/>
            </a:lvl7pPr>
            <a:lvl8pPr marL="15357005" indent="0">
              <a:buNone/>
              <a:defRPr sz="9600"/>
            </a:lvl8pPr>
            <a:lvl9pPr marL="17550864" indent="0">
              <a:buNone/>
              <a:defRPr sz="9600"/>
            </a:lvl9pPr>
          </a:lstStyle>
          <a:p>
            <a:endParaRPr lang="en-US"/>
          </a:p>
        </p:txBody>
      </p:sp>
      <p:sp>
        <p:nvSpPr>
          <p:cNvPr id="4" name="Text Placeholder 3"/>
          <p:cNvSpPr>
            <a:spLocks noGrp="1"/>
          </p:cNvSpPr>
          <p:nvPr>
            <p:ph type="body" sz="half" idx="2"/>
          </p:nvPr>
        </p:nvSpPr>
        <p:spPr>
          <a:xfrm>
            <a:off x="8602982" y="25763222"/>
            <a:ext cx="26334720" cy="3863338"/>
          </a:xfrm>
        </p:spPr>
        <p:txBody>
          <a:bodyPr/>
          <a:lstStyle>
            <a:lvl1pPr marL="0" indent="0">
              <a:buNone/>
              <a:defRPr sz="6700"/>
            </a:lvl1pPr>
            <a:lvl2pPr marL="2193859" indent="0">
              <a:buNone/>
              <a:defRPr sz="5800"/>
            </a:lvl2pPr>
            <a:lvl3pPr marL="4387718" indent="0">
              <a:buNone/>
              <a:defRPr sz="4800"/>
            </a:lvl3pPr>
            <a:lvl4pPr marL="6581578" indent="0">
              <a:buNone/>
              <a:defRPr sz="4300"/>
            </a:lvl4pPr>
            <a:lvl5pPr marL="8775432" indent="0">
              <a:buNone/>
              <a:defRPr sz="4300"/>
            </a:lvl5pPr>
            <a:lvl6pPr marL="10969286" indent="0">
              <a:buNone/>
              <a:defRPr sz="4300"/>
            </a:lvl6pPr>
            <a:lvl7pPr marL="13163146" indent="0">
              <a:buNone/>
              <a:defRPr sz="4300"/>
            </a:lvl7pPr>
            <a:lvl8pPr marL="15357005" indent="0">
              <a:buNone/>
              <a:defRPr sz="4300"/>
            </a:lvl8pPr>
            <a:lvl9pPr marL="17550864" indent="0">
              <a:buNone/>
              <a:defRPr sz="4300"/>
            </a:lvl9pPr>
          </a:lstStyle>
          <a:p>
            <a:pPr lvl="0"/>
            <a:r>
              <a:rPr lang="en-US"/>
              <a:t>Click to edit Master text styles</a:t>
            </a:r>
          </a:p>
        </p:txBody>
      </p:sp>
      <p:sp>
        <p:nvSpPr>
          <p:cNvPr id="5" name="Date Placeholder 4"/>
          <p:cNvSpPr>
            <a:spLocks noGrp="1"/>
          </p:cNvSpPr>
          <p:nvPr>
            <p:ph type="dt" sz="half" idx="10"/>
          </p:nvPr>
        </p:nvSpPr>
        <p:spPr/>
        <p:txBody>
          <a:bodyPr/>
          <a:lstStyle/>
          <a:p>
            <a:fld id="{985D6BDF-9D0E-4E2B-85B8-D8F4790360C9}" type="datetimeFigureOut">
              <a:rPr lang="en-US" smtClean="0"/>
              <a:t>6/10/2021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BB075EA-769C-4ECD-B48E-D6FCDC24F876}" type="slidenum">
              <a:rPr lang="en-US" smtClean="0"/>
              <a:t>‹#›</a:t>
            </a:fld>
            <a:endParaRPr lang="en-US"/>
          </a:p>
        </p:txBody>
      </p:sp>
    </p:spTree>
    <p:extLst>
      <p:ext uri="{BB962C8B-B14F-4D97-AF65-F5344CB8AC3E}">
        <p14:creationId xmlns:p14="http://schemas.microsoft.com/office/powerpoint/2010/main" val="35903907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194560" y="1318262"/>
            <a:ext cx="39502080" cy="5486400"/>
          </a:xfrm>
          <a:prstGeom prst="rect">
            <a:avLst/>
          </a:prstGeom>
        </p:spPr>
        <p:txBody>
          <a:bodyPr vert="horz" lIns="438768" tIns="219389" rIns="438768" bIns="219389" rtlCol="0" anchor="ctr">
            <a:normAutofit/>
          </a:bodyPr>
          <a:lstStyle/>
          <a:p>
            <a:r>
              <a:rPr lang="en-US"/>
              <a:t>Click to edit Master title style</a:t>
            </a:r>
          </a:p>
        </p:txBody>
      </p:sp>
      <p:sp>
        <p:nvSpPr>
          <p:cNvPr id="3" name="Text Placeholder 2"/>
          <p:cNvSpPr>
            <a:spLocks noGrp="1"/>
          </p:cNvSpPr>
          <p:nvPr>
            <p:ph type="body" idx="1"/>
          </p:nvPr>
        </p:nvSpPr>
        <p:spPr>
          <a:xfrm>
            <a:off x="2194560" y="7680967"/>
            <a:ext cx="39502080" cy="21724622"/>
          </a:xfrm>
          <a:prstGeom prst="rect">
            <a:avLst/>
          </a:prstGeom>
        </p:spPr>
        <p:txBody>
          <a:bodyPr vert="horz" lIns="438768" tIns="219389" rIns="438768" bIns="219389"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2194560" y="30510482"/>
            <a:ext cx="10241280" cy="1752600"/>
          </a:xfrm>
          <a:prstGeom prst="rect">
            <a:avLst/>
          </a:prstGeom>
        </p:spPr>
        <p:txBody>
          <a:bodyPr vert="horz" lIns="438768" tIns="219389" rIns="438768" bIns="219389" rtlCol="0" anchor="ctr"/>
          <a:lstStyle>
            <a:lvl1pPr algn="l">
              <a:defRPr sz="5800">
                <a:solidFill>
                  <a:schemeClr val="tx1">
                    <a:tint val="75000"/>
                  </a:schemeClr>
                </a:solidFill>
              </a:defRPr>
            </a:lvl1pPr>
          </a:lstStyle>
          <a:p>
            <a:fld id="{985D6BDF-9D0E-4E2B-85B8-D8F4790360C9}" type="datetimeFigureOut">
              <a:rPr lang="en-US" smtClean="0"/>
              <a:t>6/10/2021</a:t>
            </a:fld>
            <a:endParaRPr lang="en-US"/>
          </a:p>
        </p:txBody>
      </p:sp>
      <p:sp>
        <p:nvSpPr>
          <p:cNvPr id="5" name="Footer Placeholder 4"/>
          <p:cNvSpPr>
            <a:spLocks noGrp="1"/>
          </p:cNvSpPr>
          <p:nvPr>
            <p:ph type="ftr" sz="quarter" idx="3"/>
          </p:nvPr>
        </p:nvSpPr>
        <p:spPr>
          <a:xfrm>
            <a:off x="14996160" y="30510482"/>
            <a:ext cx="13898880" cy="1752600"/>
          </a:xfrm>
          <a:prstGeom prst="rect">
            <a:avLst/>
          </a:prstGeom>
        </p:spPr>
        <p:txBody>
          <a:bodyPr vert="horz" lIns="438768" tIns="219389" rIns="438768" bIns="219389" rtlCol="0" anchor="ctr"/>
          <a:lstStyle>
            <a:lvl1pPr algn="ctr">
              <a:defRPr sz="58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31455360" y="30510482"/>
            <a:ext cx="10241280" cy="1752600"/>
          </a:xfrm>
          <a:prstGeom prst="rect">
            <a:avLst/>
          </a:prstGeom>
        </p:spPr>
        <p:txBody>
          <a:bodyPr vert="horz" lIns="438768" tIns="219389" rIns="438768" bIns="219389" rtlCol="0" anchor="ctr"/>
          <a:lstStyle>
            <a:lvl1pPr algn="r">
              <a:defRPr sz="5800">
                <a:solidFill>
                  <a:schemeClr val="tx1">
                    <a:tint val="75000"/>
                  </a:schemeClr>
                </a:solidFill>
              </a:defRPr>
            </a:lvl1pPr>
          </a:lstStyle>
          <a:p>
            <a:fld id="{FBB075EA-769C-4ECD-B48E-D6FCDC24F876}" type="slidenum">
              <a:rPr lang="en-US" smtClean="0"/>
              <a:t>‹#›</a:t>
            </a:fld>
            <a:endParaRPr lang="en-US"/>
          </a:p>
        </p:txBody>
      </p:sp>
    </p:spTree>
    <p:extLst>
      <p:ext uri="{BB962C8B-B14F-4D97-AF65-F5344CB8AC3E}">
        <p14:creationId xmlns:p14="http://schemas.microsoft.com/office/powerpoint/2010/main" val="352383319"/>
      </p:ext>
    </p:extLst>
  </p:cSld>
  <p:clrMap bg1="lt1" tx1="dk1" bg2="lt2" tx2="dk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 id="2147483780" r:id="rId12"/>
  </p:sldLayoutIdLst>
  <p:txStyles>
    <p:titleStyle>
      <a:lvl1pPr algn="ctr" defTabSz="4387718" rtl="0" eaLnBrk="1" latinLnBrk="0" hangingPunct="1">
        <a:spcBef>
          <a:spcPct val="0"/>
        </a:spcBef>
        <a:buNone/>
        <a:defRPr sz="21100" kern="1200">
          <a:solidFill>
            <a:schemeClr val="tx1"/>
          </a:solidFill>
          <a:latin typeface="+mj-lt"/>
          <a:ea typeface="+mj-ea"/>
          <a:cs typeface="+mj-cs"/>
        </a:defRPr>
      </a:lvl1pPr>
    </p:titleStyle>
    <p:bodyStyle>
      <a:lvl1pPr marL="1645392" indent="-1645392" algn="l" defTabSz="4387718" rtl="0" eaLnBrk="1" latinLnBrk="0" hangingPunct="1">
        <a:spcBef>
          <a:spcPct val="20000"/>
        </a:spcBef>
        <a:buFont typeface="Arial" pitchFamily="34" charset="0"/>
        <a:buChar char="•"/>
        <a:defRPr sz="15400" kern="1200">
          <a:solidFill>
            <a:schemeClr val="tx1"/>
          </a:solidFill>
          <a:latin typeface="+mn-lt"/>
          <a:ea typeface="+mn-ea"/>
          <a:cs typeface="+mn-cs"/>
        </a:defRPr>
      </a:lvl1pPr>
      <a:lvl2pPr marL="3565018" indent="-1371158" algn="l" defTabSz="4387718" rtl="0" eaLnBrk="1" latinLnBrk="0" hangingPunct="1">
        <a:spcBef>
          <a:spcPct val="20000"/>
        </a:spcBef>
        <a:buFont typeface="Arial" pitchFamily="34" charset="0"/>
        <a:buChar char="–"/>
        <a:defRPr sz="13400" kern="1200">
          <a:solidFill>
            <a:schemeClr val="tx1"/>
          </a:solidFill>
          <a:latin typeface="+mn-lt"/>
          <a:ea typeface="+mn-ea"/>
          <a:cs typeface="+mn-cs"/>
        </a:defRPr>
      </a:lvl2pPr>
      <a:lvl3pPr marL="5484643" indent="-1096925" algn="l" defTabSz="4387718" rtl="0" eaLnBrk="1" latinLnBrk="0" hangingPunct="1">
        <a:spcBef>
          <a:spcPct val="20000"/>
        </a:spcBef>
        <a:buFont typeface="Arial" pitchFamily="34" charset="0"/>
        <a:buChar char="•"/>
        <a:defRPr sz="11500" kern="1200">
          <a:solidFill>
            <a:schemeClr val="tx1"/>
          </a:solidFill>
          <a:latin typeface="+mn-lt"/>
          <a:ea typeface="+mn-ea"/>
          <a:cs typeface="+mn-cs"/>
        </a:defRPr>
      </a:lvl3pPr>
      <a:lvl4pPr marL="7678502" indent="-1096925" algn="l" defTabSz="4387718" rtl="0" eaLnBrk="1" latinLnBrk="0" hangingPunct="1">
        <a:spcBef>
          <a:spcPct val="20000"/>
        </a:spcBef>
        <a:buFont typeface="Arial" pitchFamily="34" charset="0"/>
        <a:buChar char="–"/>
        <a:defRPr sz="9600" kern="1200">
          <a:solidFill>
            <a:schemeClr val="tx1"/>
          </a:solidFill>
          <a:latin typeface="+mn-lt"/>
          <a:ea typeface="+mn-ea"/>
          <a:cs typeface="+mn-cs"/>
        </a:defRPr>
      </a:lvl4pPr>
      <a:lvl5pPr marL="9872362" indent="-1096925" algn="l" defTabSz="4387718" rtl="0" eaLnBrk="1" latinLnBrk="0" hangingPunct="1">
        <a:spcBef>
          <a:spcPct val="20000"/>
        </a:spcBef>
        <a:buFont typeface="Arial" pitchFamily="34" charset="0"/>
        <a:buChar char="»"/>
        <a:defRPr sz="9600" kern="1200">
          <a:solidFill>
            <a:schemeClr val="tx1"/>
          </a:solidFill>
          <a:latin typeface="+mn-lt"/>
          <a:ea typeface="+mn-ea"/>
          <a:cs typeface="+mn-cs"/>
        </a:defRPr>
      </a:lvl5pPr>
      <a:lvl6pPr marL="12066221" indent="-1096925" algn="l" defTabSz="4387718" rtl="0" eaLnBrk="1" latinLnBrk="0" hangingPunct="1">
        <a:spcBef>
          <a:spcPct val="20000"/>
        </a:spcBef>
        <a:buFont typeface="Arial" pitchFamily="34" charset="0"/>
        <a:buChar char="•"/>
        <a:defRPr sz="9600" kern="1200">
          <a:solidFill>
            <a:schemeClr val="tx1"/>
          </a:solidFill>
          <a:latin typeface="+mn-lt"/>
          <a:ea typeface="+mn-ea"/>
          <a:cs typeface="+mn-cs"/>
        </a:defRPr>
      </a:lvl6pPr>
      <a:lvl7pPr marL="14260080" indent="-1096925" algn="l" defTabSz="4387718" rtl="0" eaLnBrk="1" latinLnBrk="0" hangingPunct="1">
        <a:spcBef>
          <a:spcPct val="20000"/>
        </a:spcBef>
        <a:buFont typeface="Arial" pitchFamily="34" charset="0"/>
        <a:buChar char="•"/>
        <a:defRPr sz="9600" kern="1200">
          <a:solidFill>
            <a:schemeClr val="tx1"/>
          </a:solidFill>
          <a:latin typeface="+mn-lt"/>
          <a:ea typeface="+mn-ea"/>
          <a:cs typeface="+mn-cs"/>
        </a:defRPr>
      </a:lvl7pPr>
      <a:lvl8pPr marL="16453930" indent="-1096925" algn="l" defTabSz="4387718" rtl="0" eaLnBrk="1" latinLnBrk="0" hangingPunct="1">
        <a:spcBef>
          <a:spcPct val="20000"/>
        </a:spcBef>
        <a:buFont typeface="Arial" pitchFamily="34" charset="0"/>
        <a:buChar char="•"/>
        <a:defRPr sz="9600" kern="1200">
          <a:solidFill>
            <a:schemeClr val="tx1"/>
          </a:solidFill>
          <a:latin typeface="+mn-lt"/>
          <a:ea typeface="+mn-ea"/>
          <a:cs typeface="+mn-cs"/>
        </a:defRPr>
      </a:lvl8pPr>
      <a:lvl9pPr marL="18647789" indent="-1096925" algn="l" defTabSz="4387718" rtl="0" eaLnBrk="1" latinLnBrk="0" hangingPunct="1">
        <a:spcBef>
          <a:spcPct val="20000"/>
        </a:spcBef>
        <a:buFont typeface="Arial" pitchFamily="34" charset="0"/>
        <a:buChar char="•"/>
        <a:defRPr sz="9600" kern="1200">
          <a:solidFill>
            <a:schemeClr val="tx1"/>
          </a:solidFill>
          <a:latin typeface="+mn-lt"/>
          <a:ea typeface="+mn-ea"/>
          <a:cs typeface="+mn-cs"/>
        </a:defRPr>
      </a:lvl9pPr>
    </p:bodyStyle>
    <p:otherStyle>
      <a:defPPr>
        <a:defRPr lang="en-US"/>
      </a:defPPr>
      <a:lvl1pPr marL="0" algn="l" defTabSz="4387718" rtl="0" eaLnBrk="1" latinLnBrk="0" hangingPunct="1">
        <a:defRPr sz="8600" kern="1200">
          <a:solidFill>
            <a:schemeClr val="tx1"/>
          </a:solidFill>
          <a:latin typeface="+mn-lt"/>
          <a:ea typeface="+mn-ea"/>
          <a:cs typeface="+mn-cs"/>
        </a:defRPr>
      </a:lvl1pPr>
      <a:lvl2pPr marL="2193859" algn="l" defTabSz="4387718" rtl="0" eaLnBrk="1" latinLnBrk="0" hangingPunct="1">
        <a:defRPr sz="8600" kern="1200">
          <a:solidFill>
            <a:schemeClr val="tx1"/>
          </a:solidFill>
          <a:latin typeface="+mn-lt"/>
          <a:ea typeface="+mn-ea"/>
          <a:cs typeface="+mn-cs"/>
        </a:defRPr>
      </a:lvl2pPr>
      <a:lvl3pPr marL="4387718" algn="l" defTabSz="4387718" rtl="0" eaLnBrk="1" latinLnBrk="0" hangingPunct="1">
        <a:defRPr sz="8600" kern="1200">
          <a:solidFill>
            <a:schemeClr val="tx1"/>
          </a:solidFill>
          <a:latin typeface="+mn-lt"/>
          <a:ea typeface="+mn-ea"/>
          <a:cs typeface="+mn-cs"/>
        </a:defRPr>
      </a:lvl3pPr>
      <a:lvl4pPr marL="6581578" algn="l" defTabSz="4387718" rtl="0" eaLnBrk="1" latinLnBrk="0" hangingPunct="1">
        <a:defRPr sz="8600" kern="1200">
          <a:solidFill>
            <a:schemeClr val="tx1"/>
          </a:solidFill>
          <a:latin typeface="+mn-lt"/>
          <a:ea typeface="+mn-ea"/>
          <a:cs typeface="+mn-cs"/>
        </a:defRPr>
      </a:lvl4pPr>
      <a:lvl5pPr marL="8775432" algn="l" defTabSz="4387718" rtl="0" eaLnBrk="1" latinLnBrk="0" hangingPunct="1">
        <a:defRPr sz="8600" kern="1200">
          <a:solidFill>
            <a:schemeClr val="tx1"/>
          </a:solidFill>
          <a:latin typeface="+mn-lt"/>
          <a:ea typeface="+mn-ea"/>
          <a:cs typeface="+mn-cs"/>
        </a:defRPr>
      </a:lvl5pPr>
      <a:lvl6pPr marL="10969286" algn="l" defTabSz="4387718" rtl="0" eaLnBrk="1" latinLnBrk="0" hangingPunct="1">
        <a:defRPr sz="8600" kern="1200">
          <a:solidFill>
            <a:schemeClr val="tx1"/>
          </a:solidFill>
          <a:latin typeface="+mn-lt"/>
          <a:ea typeface="+mn-ea"/>
          <a:cs typeface="+mn-cs"/>
        </a:defRPr>
      </a:lvl6pPr>
      <a:lvl7pPr marL="13163146" algn="l" defTabSz="4387718" rtl="0" eaLnBrk="1" latinLnBrk="0" hangingPunct="1">
        <a:defRPr sz="8600" kern="1200">
          <a:solidFill>
            <a:schemeClr val="tx1"/>
          </a:solidFill>
          <a:latin typeface="+mn-lt"/>
          <a:ea typeface="+mn-ea"/>
          <a:cs typeface="+mn-cs"/>
        </a:defRPr>
      </a:lvl7pPr>
      <a:lvl8pPr marL="15357005" algn="l" defTabSz="4387718" rtl="0" eaLnBrk="1" latinLnBrk="0" hangingPunct="1">
        <a:defRPr sz="8600" kern="1200">
          <a:solidFill>
            <a:schemeClr val="tx1"/>
          </a:solidFill>
          <a:latin typeface="+mn-lt"/>
          <a:ea typeface="+mn-ea"/>
          <a:cs typeface="+mn-cs"/>
        </a:defRPr>
      </a:lvl8pPr>
      <a:lvl9pPr marL="17550864" algn="l" defTabSz="4387718" rtl="0" eaLnBrk="1" latinLnBrk="0" hangingPunct="1">
        <a:defRPr sz="86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5.png"/><Relationship Id="rId13" Type="http://schemas.openxmlformats.org/officeDocument/2006/relationships/diagramColors" Target="../diagrams/colors1.xml"/><Relationship Id="rId18" Type="http://schemas.openxmlformats.org/officeDocument/2006/relationships/image" Target="../media/image10.png"/><Relationship Id="rId3" Type="http://schemas.openxmlformats.org/officeDocument/2006/relationships/hyperlink" Target="http://brewminate.com/depression-and-suicide-has-risen-among-teens-and-here-is-a-likely-culprit/" TargetMode="External"/><Relationship Id="rId7" Type="http://schemas.openxmlformats.org/officeDocument/2006/relationships/image" Target="../media/image4.png"/><Relationship Id="rId12" Type="http://schemas.openxmlformats.org/officeDocument/2006/relationships/diagramQuickStyle" Target="../diagrams/quickStyle1.xml"/><Relationship Id="rId17" Type="http://schemas.openxmlformats.org/officeDocument/2006/relationships/image" Target="../media/image9.png"/><Relationship Id="rId2" Type="http://schemas.openxmlformats.org/officeDocument/2006/relationships/image" Target="../media/image1.jpeg"/><Relationship Id="rId16" Type="http://schemas.openxmlformats.org/officeDocument/2006/relationships/image" Target="../media/image8.png"/><Relationship Id="rId1" Type="http://schemas.openxmlformats.org/officeDocument/2006/relationships/slideLayout" Target="../slideLayouts/slideLayout12.xml"/><Relationship Id="rId6" Type="http://schemas.openxmlformats.org/officeDocument/2006/relationships/hyperlink" Target="https://www.cbddoctorsmelbourne.com.au/phone-doctor-consultations/" TargetMode="External"/><Relationship Id="rId11" Type="http://schemas.openxmlformats.org/officeDocument/2006/relationships/diagramLayout" Target="../diagrams/layout1.xml"/><Relationship Id="rId5" Type="http://schemas.openxmlformats.org/officeDocument/2006/relationships/image" Target="../media/image3.jpeg"/><Relationship Id="rId15" Type="http://schemas.openxmlformats.org/officeDocument/2006/relationships/image" Target="../media/image7.png"/><Relationship Id="rId10" Type="http://schemas.openxmlformats.org/officeDocument/2006/relationships/diagramData" Target="../diagrams/data1.xml"/><Relationship Id="rId4" Type="http://schemas.openxmlformats.org/officeDocument/2006/relationships/image" Target="../media/image2.jpeg"/><Relationship Id="rId9" Type="http://schemas.openxmlformats.org/officeDocument/2006/relationships/image" Target="../media/image6.png"/><Relationship Id="rId14" Type="http://schemas.microsoft.com/office/2007/relationships/diagramDrawing" Target="../diagrams/drawing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5" name="Picture 63">
            <a:extLst>
              <a:ext uri="{FF2B5EF4-FFF2-40B4-BE49-F238E27FC236}">
                <a16:creationId xmlns:a16="http://schemas.microsoft.com/office/drawing/2014/main" id="{D76D59D2-3AA9-4F9F-946F-F3E12193E529}"/>
              </a:ext>
            </a:extLst>
          </p:cNvPr>
          <p:cNvPicPr>
            <a:picLocks noChangeAspect="1"/>
          </p:cNvPicPr>
          <p:nvPr/>
        </p:nvPicPr>
        <p:blipFill>
          <a:blip r:embed="rId2">
            <a:extLst>
              <a:ext uri="{837473B0-CC2E-450A-ABE3-18F120FF3D39}">
                <a1611:picAttrSrcUrl xmlns:a1611="http://schemas.microsoft.com/office/drawing/2016/11/main" r:id="rId3"/>
              </a:ext>
            </a:extLst>
          </a:blip>
          <a:stretch>
            <a:fillRect/>
          </a:stretch>
        </p:blipFill>
        <p:spPr>
          <a:xfrm>
            <a:off x="20828001" y="26299115"/>
            <a:ext cx="8229598" cy="5745569"/>
          </a:xfrm>
          <a:prstGeom prst="rect">
            <a:avLst/>
          </a:prstGeom>
        </p:spPr>
      </p:pic>
      <p:pic>
        <p:nvPicPr>
          <p:cNvPr id="4837" name="Picture 4837">
            <a:extLst>
              <a:ext uri="{FF2B5EF4-FFF2-40B4-BE49-F238E27FC236}">
                <a16:creationId xmlns:a16="http://schemas.microsoft.com/office/drawing/2014/main" id="{045FE2D8-EA8F-46B7-B339-8D1E7DFE16A2}"/>
              </a:ext>
            </a:extLst>
          </p:cNvPr>
          <p:cNvPicPr>
            <a:picLocks noChangeAspect="1"/>
          </p:cNvPicPr>
          <p:nvPr/>
        </p:nvPicPr>
        <p:blipFill>
          <a:blip r:embed="rId4"/>
          <a:stretch>
            <a:fillRect/>
          </a:stretch>
        </p:blipFill>
        <p:spPr>
          <a:xfrm>
            <a:off x="35832127" y="10632724"/>
            <a:ext cx="6740501" cy="3678279"/>
          </a:xfrm>
          <a:prstGeom prst="rect">
            <a:avLst/>
          </a:prstGeom>
        </p:spPr>
      </p:pic>
      <p:pic>
        <p:nvPicPr>
          <p:cNvPr id="3848" name="Picture 3848">
            <a:extLst>
              <a:ext uri="{FF2B5EF4-FFF2-40B4-BE49-F238E27FC236}">
                <a16:creationId xmlns:a16="http://schemas.microsoft.com/office/drawing/2014/main" id="{DF3E8DB1-7BAD-4731-91C8-D9675DE0AFD9}"/>
              </a:ext>
            </a:extLst>
          </p:cNvPr>
          <p:cNvPicPr>
            <a:picLocks noChangeAspect="1"/>
          </p:cNvPicPr>
          <p:nvPr/>
        </p:nvPicPr>
        <p:blipFill>
          <a:blip r:embed="rId5">
            <a:extLst>
              <a:ext uri="{837473B0-CC2E-450A-ABE3-18F120FF3D39}">
                <a1611:picAttrSrcUrl xmlns:a1611="http://schemas.microsoft.com/office/drawing/2016/11/main" r:id="rId6"/>
              </a:ext>
            </a:extLst>
          </a:blip>
          <a:stretch>
            <a:fillRect/>
          </a:stretch>
        </p:blipFill>
        <p:spPr>
          <a:xfrm>
            <a:off x="769528" y="5409625"/>
            <a:ext cx="4901987" cy="4420370"/>
          </a:xfrm>
          <a:prstGeom prst="rect">
            <a:avLst/>
          </a:prstGeom>
        </p:spPr>
      </p:pic>
      <p:pic>
        <p:nvPicPr>
          <p:cNvPr id="4057" name="Picture 4057">
            <a:extLst>
              <a:ext uri="{FF2B5EF4-FFF2-40B4-BE49-F238E27FC236}">
                <a16:creationId xmlns:a16="http://schemas.microsoft.com/office/drawing/2014/main" id="{B3B6D500-D838-4194-9793-951CF2E0614E}"/>
              </a:ext>
            </a:extLst>
          </p:cNvPr>
          <p:cNvPicPr>
            <a:picLocks noChangeAspect="1"/>
          </p:cNvPicPr>
          <p:nvPr/>
        </p:nvPicPr>
        <p:blipFill>
          <a:blip r:embed="rId7"/>
          <a:stretch>
            <a:fillRect/>
          </a:stretch>
        </p:blipFill>
        <p:spPr>
          <a:xfrm>
            <a:off x="21965478" y="5849179"/>
            <a:ext cx="7315200" cy="5476460"/>
          </a:xfrm>
          <a:prstGeom prst="rect">
            <a:avLst/>
          </a:prstGeom>
        </p:spPr>
      </p:pic>
      <p:sp>
        <p:nvSpPr>
          <p:cNvPr id="4" name="Text Box 122"/>
          <p:cNvSpPr txBox="1">
            <a:spLocks noChangeArrowheads="1"/>
          </p:cNvSpPr>
          <p:nvPr/>
        </p:nvSpPr>
        <p:spPr bwMode="auto">
          <a:xfrm>
            <a:off x="3521677" y="-129021"/>
            <a:ext cx="36825676" cy="303137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137117" tIns="342787" rIns="137117" bIns="342787" anchor="ctr" anchorCtr="0">
            <a:spAutoFit/>
          </a:bodyPr>
          <a:lstStyle>
            <a:lvl1pPr defTabSz="4389438" eaLnBrk="0" hangingPunct="0">
              <a:defRPr sz="2200">
                <a:solidFill>
                  <a:schemeClr val="tx1"/>
                </a:solidFill>
                <a:latin typeface="Arial" charset="0"/>
              </a:defRPr>
            </a:lvl1pPr>
            <a:lvl2pPr marL="742950" indent="-285750" defTabSz="4389438" eaLnBrk="0" hangingPunct="0">
              <a:defRPr sz="2200">
                <a:solidFill>
                  <a:schemeClr val="tx1"/>
                </a:solidFill>
                <a:latin typeface="Arial" charset="0"/>
              </a:defRPr>
            </a:lvl2pPr>
            <a:lvl3pPr marL="1143000" indent="-228600" defTabSz="4389438" eaLnBrk="0" hangingPunct="0">
              <a:defRPr sz="2200">
                <a:solidFill>
                  <a:schemeClr val="tx1"/>
                </a:solidFill>
                <a:latin typeface="Arial" charset="0"/>
              </a:defRPr>
            </a:lvl3pPr>
            <a:lvl4pPr marL="1600200" indent="-228600" defTabSz="4389438" eaLnBrk="0" hangingPunct="0">
              <a:defRPr sz="2200">
                <a:solidFill>
                  <a:schemeClr val="tx1"/>
                </a:solidFill>
                <a:latin typeface="Arial" charset="0"/>
              </a:defRPr>
            </a:lvl4pPr>
            <a:lvl5pPr marL="2057400" indent="-228600" defTabSz="4389438" eaLnBrk="0" hangingPunct="0">
              <a:defRPr sz="2200">
                <a:solidFill>
                  <a:schemeClr val="tx1"/>
                </a:solidFill>
                <a:latin typeface="Arial" charset="0"/>
              </a:defRPr>
            </a:lvl5pPr>
            <a:lvl6pPr marL="2514600" indent="-228600" defTabSz="4389438" eaLnBrk="0" fontAlgn="base" hangingPunct="0">
              <a:spcBef>
                <a:spcPct val="0"/>
              </a:spcBef>
              <a:spcAft>
                <a:spcPct val="0"/>
              </a:spcAft>
              <a:defRPr sz="2200">
                <a:solidFill>
                  <a:schemeClr val="tx1"/>
                </a:solidFill>
                <a:latin typeface="Arial" charset="0"/>
              </a:defRPr>
            </a:lvl6pPr>
            <a:lvl7pPr marL="2971800" indent="-228600" defTabSz="4389438" eaLnBrk="0" fontAlgn="base" hangingPunct="0">
              <a:spcBef>
                <a:spcPct val="0"/>
              </a:spcBef>
              <a:spcAft>
                <a:spcPct val="0"/>
              </a:spcAft>
              <a:defRPr sz="2200">
                <a:solidFill>
                  <a:schemeClr val="tx1"/>
                </a:solidFill>
                <a:latin typeface="Arial" charset="0"/>
              </a:defRPr>
            </a:lvl7pPr>
            <a:lvl8pPr marL="3429000" indent="-228600" defTabSz="4389438" eaLnBrk="0" fontAlgn="base" hangingPunct="0">
              <a:spcBef>
                <a:spcPct val="0"/>
              </a:spcBef>
              <a:spcAft>
                <a:spcPct val="0"/>
              </a:spcAft>
              <a:defRPr sz="2200">
                <a:solidFill>
                  <a:schemeClr val="tx1"/>
                </a:solidFill>
                <a:latin typeface="Arial" charset="0"/>
              </a:defRPr>
            </a:lvl8pPr>
            <a:lvl9pPr marL="3886200" indent="-228600" defTabSz="4389438" eaLnBrk="0" fontAlgn="base" hangingPunct="0">
              <a:spcBef>
                <a:spcPct val="0"/>
              </a:spcBef>
              <a:spcAft>
                <a:spcPct val="0"/>
              </a:spcAft>
              <a:defRPr sz="2200">
                <a:solidFill>
                  <a:schemeClr val="tx1"/>
                </a:solidFill>
                <a:latin typeface="Arial" charset="0"/>
              </a:defRPr>
            </a:lvl9pPr>
          </a:lstStyle>
          <a:p>
            <a:pPr algn="ctr" fontAlgn="base"/>
            <a:r>
              <a:rPr lang="en-US" sz="7200" b="1">
                <a:solidFill>
                  <a:srgbClr val="FFFF00"/>
                </a:solidFill>
                <a:latin typeface="Arial"/>
                <a:cs typeface="Arial"/>
              </a:rPr>
              <a:t>Medication Treatment of Depression​: Evaluation of Follow-up Visits by Telephone</a:t>
            </a:r>
          </a:p>
          <a:p>
            <a:pPr fontAlgn="base"/>
            <a:r>
              <a:rPr lang="en-US" sz="8000">
                <a:latin typeface="Arial"/>
                <a:cs typeface="Arial"/>
              </a:rPr>
              <a:t>​</a:t>
            </a:r>
          </a:p>
        </p:txBody>
      </p:sp>
      <p:sp>
        <p:nvSpPr>
          <p:cNvPr id="5" name="Text Box 123"/>
          <p:cNvSpPr txBox="1">
            <a:spLocks noChangeArrowheads="1"/>
          </p:cNvSpPr>
          <p:nvPr/>
        </p:nvSpPr>
        <p:spPr bwMode="auto">
          <a:xfrm>
            <a:off x="3227165" y="2180342"/>
            <a:ext cx="37428255" cy="171450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37117" tIns="137117" rIns="137117" bIns="137117" anchor="ctr" anchorCtr="0"/>
          <a:lstStyle>
            <a:lvl1pPr defTabSz="4389438" eaLnBrk="0" hangingPunct="0">
              <a:defRPr sz="2200">
                <a:solidFill>
                  <a:schemeClr val="tx1"/>
                </a:solidFill>
                <a:latin typeface="Arial" charset="0"/>
              </a:defRPr>
            </a:lvl1pPr>
            <a:lvl2pPr marL="742950" indent="-285750" defTabSz="4389438" eaLnBrk="0" hangingPunct="0">
              <a:defRPr sz="2200">
                <a:solidFill>
                  <a:schemeClr val="tx1"/>
                </a:solidFill>
                <a:latin typeface="Arial" charset="0"/>
              </a:defRPr>
            </a:lvl2pPr>
            <a:lvl3pPr marL="1143000" indent="-228600" defTabSz="4389438" eaLnBrk="0" hangingPunct="0">
              <a:defRPr sz="2200">
                <a:solidFill>
                  <a:schemeClr val="tx1"/>
                </a:solidFill>
                <a:latin typeface="Arial" charset="0"/>
              </a:defRPr>
            </a:lvl3pPr>
            <a:lvl4pPr marL="1600200" indent="-228600" defTabSz="4389438" eaLnBrk="0" hangingPunct="0">
              <a:defRPr sz="2200">
                <a:solidFill>
                  <a:schemeClr val="tx1"/>
                </a:solidFill>
                <a:latin typeface="Arial" charset="0"/>
              </a:defRPr>
            </a:lvl4pPr>
            <a:lvl5pPr marL="2057400" indent="-228600" defTabSz="4389438" eaLnBrk="0" hangingPunct="0">
              <a:defRPr sz="2200">
                <a:solidFill>
                  <a:schemeClr val="tx1"/>
                </a:solidFill>
                <a:latin typeface="Arial" charset="0"/>
              </a:defRPr>
            </a:lvl5pPr>
            <a:lvl6pPr marL="2514600" indent="-228600" defTabSz="4389438" eaLnBrk="0" fontAlgn="base" hangingPunct="0">
              <a:spcBef>
                <a:spcPct val="0"/>
              </a:spcBef>
              <a:spcAft>
                <a:spcPct val="0"/>
              </a:spcAft>
              <a:defRPr sz="2200">
                <a:solidFill>
                  <a:schemeClr val="tx1"/>
                </a:solidFill>
                <a:latin typeface="Arial" charset="0"/>
              </a:defRPr>
            </a:lvl6pPr>
            <a:lvl7pPr marL="2971800" indent="-228600" defTabSz="4389438" eaLnBrk="0" fontAlgn="base" hangingPunct="0">
              <a:spcBef>
                <a:spcPct val="0"/>
              </a:spcBef>
              <a:spcAft>
                <a:spcPct val="0"/>
              </a:spcAft>
              <a:defRPr sz="2200">
                <a:solidFill>
                  <a:schemeClr val="tx1"/>
                </a:solidFill>
                <a:latin typeface="Arial" charset="0"/>
              </a:defRPr>
            </a:lvl7pPr>
            <a:lvl8pPr marL="3429000" indent="-228600" defTabSz="4389438" eaLnBrk="0" fontAlgn="base" hangingPunct="0">
              <a:spcBef>
                <a:spcPct val="0"/>
              </a:spcBef>
              <a:spcAft>
                <a:spcPct val="0"/>
              </a:spcAft>
              <a:defRPr sz="2200">
                <a:solidFill>
                  <a:schemeClr val="tx1"/>
                </a:solidFill>
                <a:latin typeface="Arial" charset="0"/>
              </a:defRPr>
            </a:lvl8pPr>
            <a:lvl9pPr marL="3886200" indent="-228600" defTabSz="4389438" eaLnBrk="0" fontAlgn="base" hangingPunct="0">
              <a:spcBef>
                <a:spcPct val="0"/>
              </a:spcBef>
              <a:spcAft>
                <a:spcPct val="0"/>
              </a:spcAft>
              <a:defRPr sz="2200">
                <a:solidFill>
                  <a:schemeClr val="tx1"/>
                </a:solidFill>
                <a:latin typeface="Arial" charset="0"/>
              </a:defRPr>
            </a:lvl9pPr>
          </a:lstStyle>
          <a:p>
            <a:pPr algn="ctr" fontAlgn="base"/>
            <a:r>
              <a:rPr lang="en-US" sz="3600">
                <a:solidFill>
                  <a:schemeClr val="bg1"/>
                </a:solidFill>
                <a:latin typeface="+mj-lt"/>
              </a:rPr>
              <a:t>Barbara Ackerman PhD, Nathan McLaughlin MD, Heidi Pang DO, Maria </a:t>
            </a:r>
            <a:r>
              <a:rPr lang="en-US" sz="3600" err="1">
                <a:solidFill>
                  <a:schemeClr val="bg1"/>
                </a:solidFill>
                <a:latin typeface="+mj-lt"/>
              </a:rPr>
              <a:t>Bahramzi</a:t>
            </a:r>
            <a:r>
              <a:rPr lang="en-US" sz="3600">
                <a:solidFill>
                  <a:schemeClr val="bg1"/>
                </a:solidFill>
                <a:latin typeface="+mj-lt"/>
              </a:rPr>
              <a:t> MD, Hiren Swami MD, </a:t>
            </a:r>
            <a:endParaRPr lang="en-US" sz="3600">
              <a:solidFill>
                <a:schemeClr val="bg1"/>
              </a:solidFill>
              <a:latin typeface="+mj-lt"/>
              <a:cs typeface="Calibri"/>
            </a:endParaRPr>
          </a:p>
          <a:p>
            <a:pPr algn="ctr"/>
            <a:r>
              <a:rPr lang="en-US" sz="3600">
                <a:solidFill>
                  <a:schemeClr val="bg1"/>
                </a:solidFill>
                <a:latin typeface="+mj-lt"/>
              </a:rPr>
              <a:t>Lina Hadj </a:t>
            </a:r>
            <a:r>
              <a:rPr lang="en-US" sz="3600" err="1">
                <a:solidFill>
                  <a:schemeClr val="bg1"/>
                </a:solidFill>
                <a:latin typeface="+mj-lt"/>
              </a:rPr>
              <a:t>Smaine</a:t>
            </a:r>
            <a:r>
              <a:rPr lang="en-US" sz="3600">
                <a:solidFill>
                  <a:schemeClr val="bg1"/>
                </a:solidFill>
                <a:latin typeface="+mj-lt"/>
              </a:rPr>
              <a:t> DO,  Laura King DO, </a:t>
            </a:r>
            <a:r>
              <a:rPr lang="es-CO" sz="3600" err="1">
                <a:solidFill>
                  <a:schemeClr val="bg1"/>
                </a:solidFill>
                <a:latin typeface="+mj-lt"/>
              </a:rPr>
              <a:t>Lianna</a:t>
            </a:r>
            <a:r>
              <a:rPr lang="es-CO" sz="3600">
                <a:solidFill>
                  <a:schemeClr val="bg1"/>
                </a:solidFill>
                <a:latin typeface="+mj-lt"/>
              </a:rPr>
              <a:t> </a:t>
            </a:r>
            <a:r>
              <a:rPr lang="es-CO" sz="3600" err="1">
                <a:solidFill>
                  <a:schemeClr val="bg1"/>
                </a:solidFill>
                <a:latin typeface="+mj-lt"/>
              </a:rPr>
              <a:t>Navar</a:t>
            </a:r>
            <a:r>
              <a:rPr lang="es-CO" sz="3600">
                <a:solidFill>
                  <a:schemeClr val="bg1"/>
                </a:solidFill>
                <a:latin typeface="+mj-lt"/>
              </a:rPr>
              <a:t> MD, Alex Vo MD, </a:t>
            </a:r>
            <a:r>
              <a:rPr lang="es-CO" sz="3600" err="1">
                <a:solidFill>
                  <a:schemeClr val="bg1"/>
                </a:solidFill>
                <a:latin typeface="+mj-lt"/>
              </a:rPr>
              <a:t>Nasim</a:t>
            </a:r>
            <a:r>
              <a:rPr lang="es-CO" sz="3600">
                <a:solidFill>
                  <a:schemeClr val="bg1"/>
                </a:solidFill>
                <a:latin typeface="+mj-lt"/>
              </a:rPr>
              <a:t> </a:t>
            </a:r>
            <a:r>
              <a:rPr lang="es-CO" sz="3600" err="1">
                <a:solidFill>
                  <a:schemeClr val="bg1"/>
                </a:solidFill>
                <a:latin typeface="+mj-lt"/>
              </a:rPr>
              <a:t>Faryabi</a:t>
            </a:r>
            <a:r>
              <a:rPr lang="es-CO" sz="3600">
                <a:solidFill>
                  <a:schemeClr val="bg1"/>
                </a:solidFill>
                <a:latin typeface="+mj-lt"/>
              </a:rPr>
              <a:t> DO</a:t>
            </a:r>
            <a:r>
              <a:rPr lang="en-US" sz="3600">
                <a:solidFill>
                  <a:schemeClr val="bg1"/>
                </a:solidFill>
                <a:latin typeface="+mj-lt"/>
              </a:rPr>
              <a:t>, </a:t>
            </a:r>
            <a:r>
              <a:rPr lang="es-CO" sz="3600" err="1">
                <a:solidFill>
                  <a:schemeClr val="bg1"/>
                </a:solidFill>
                <a:latin typeface="+mj-lt"/>
              </a:rPr>
              <a:t>Pooja</a:t>
            </a:r>
            <a:r>
              <a:rPr lang="es-CO" sz="3600">
                <a:solidFill>
                  <a:schemeClr val="bg1"/>
                </a:solidFill>
                <a:latin typeface="+mj-lt"/>
              </a:rPr>
              <a:t> </a:t>
            </a:r>
            <a:r>
              <a:rPr lang="es-CO" sz="3600" err="1">
                <a:solidFill>
                  <a:schemeClr val="bg1"/>
                </a:solidFill>
                <a:latin typeface="+mj-lt"/>
              </a:rPr>
              <a:t>Vijayendra</a:t>
            </a:r>
            <a:r>
              <a:rPr lang="es-CO" sz="3600">
                <a:solidFill>
                  <a:schemeClr val="bg1"/>
                </a:solidFill>
                <a:latin typeface="+mj-lt"/>
              </a:rPr>
              <a:t> DO</a:t>
            </a:r>
            <a:endParaRPr lang="en-US" sz="3600">
              <a:solidFill>
                <a:schemeClr val="bg1"/>
              </a:solidFill>
              <a:latin typeface="+mj-lt"/>
              <a:cs typeface="Calibri"/>
            </a:endParaRPr>
          </a:p>
          <a:p>
            <a:pPr algn="ctr"/>
            <a:r>
              <a:rPr lang="en-US" sz="4400">
                <a:solidFill>
                  <a:schemeClr val="bg1"/>
                </a:solidFill>
                <a:latin typeface="+mj-lt"/>
              </a:rPr>
              <a:t>Moreno Valley Community Health Center--Moreno Valley, CA​</a:t>
            </a:r>
            <a:endParaRPr lang="en-US" sz="4400">
              <a:solidFill>
                <a:schemeClr val="bg1"/>
              </a:solidFill>
              <a:latin typeface="+mj-lt"/>
              <a:cs typeface="Calibri"/>
            </a:endParaRPr>
          </a:p>
          <a:p>
            <a:pPr algn="ctr"/>
            <a:r>
              <a:rPr lang="en-US" sz="4400">
                <a:solidFill>
                  <a:schemeClr val="bg1"/>
                </a:solidFill>
                <a:latin typeface="+mn-lt"/>
                <a:cs typeface="Calibri"/>
              </a:rPr>
              <a:t>Department of Family Medicine/Riverside University Health System</a:t>
            </a:r>
          </a:p>
          <a:p>
            <a:pPr algn="ctr" eaLnBrk="1" hangingPunct="1"/>
            <a:endParaRPr lang="en-US" sz="4400">
              <a:solidFill>
                <a:schemeClr val="accent3">
                  <a:lumMod val="20000"/>
                  <a:lumOff val="80000"/>
                </a:schemeClr>
              </a:solidFill>
              <a:latin typeface="+mn-lt"/>
              <a:cs typeface="Calibri"/>
            </a:endParaRPr>
          </a:p>
        </p:txBody>
      </p:sp>
      <p:sp>
        <p:nvSpPr>
          <p:cNvPr id="10" name="Text Box 189"/>
          <p:cNvSpPr txBox="1">
            <a:spLocks noChangeArrowheads="1"/>
          </p:cNvSpPr>
          <p:nvPr/>
        </p:nvSpPr>
        <p:spPr bwMode="auto">
          <a:xfrm>
            <a:off x="5479498" y="5647693"/>
            <a:ext cx="9150903" cy="4154897"/>
          </a:xfrm>
          <a:prstGeom prst="rect">
            <a:avLst/>
          </a:prstGeom>
          <a:noFill/>
          <a:ln w="12700">
            <a:noFill/>
          </a:ln>
          <a:effectLst/>
        </p:spPr>
        <p:txBody>
          <a:bodyPr wrap="square" lIns="137117" tIns="137117" rIns="137117" bIns="137117" anchor="t">
            <a:spAutoFit/>
          </a:bodyPr>
          <a:lstStyle>
            <a:lvl1pPr eaLnBrk="0" hangingPunct="0">
              <a:defRPr sz="2200">
                <a:solidFill>
                  <a:schemeClr val="tx1"/>
                </a:solidFill>
                <a:latin typeface="Arial" charset="0"/>
              </a:defRPr>
            </a:lvl1pPr>
            <a:lvl2pPr marL="742950" indent="-285750" eaLnBrk="0" hangingPunct="0">
              <a:defRPr sz="2200">
                <a:solidFill>
                  <a:schemeClr val="tx1"/>
                </a:solidFill>
                <a:latin typeface="Arial" charset="0"/>
              </a:defRPr>
            </a:lvl2pPr>
            <a:lvl3pPr marL="1143000" indent="-228600" eaLnBrk="0" hangingPunct="0">
              <a:defRPr sz="2200">
                <a:solidFill>
                  <a:schemeClr val="tx1"/>
                </a:solidFill>
                <a:latin typeface="Arial" charset="0"/>
              </a:defRPr>
            </a:lvl3pPr>
            <a:lvl4pPr marL="1600200" indent="-228600" eaLnBrk="0" hangingPunct="0">
              <a:defRPr sz="2200">
                <a:solidFill>
                  <a:schemeClr val="tx1"/>
                </a:solidFill>
                <a:latin typeface="Arial" charset="0"/>
              </a:defRPr>
            </a:lvl4pPr>
            <a:lvl5pPr marL="2057400" indent="-228600" eaLnBrk="0" hangingPunct="0">
              <a:defRPr sz="2200">
                <a:solidFill>
                  <a:schemeClr val="tx1"/>
                </a:solidFill>
                <a:latin typeface="Arial" charset="0"/>
              </a:defRPr>
            </a:lvl5pPr>
            <a:lvl6pPr marL="2514600" indent="-228600" eaLnBrk="0" fontAlgn="base" hangingPunct="0">
              <a:spcBef>
                <a:spcPct val="0"/>
              </a:spcBef>
              <a:spcAft>
                <a:spcPct val="0"/>
              </a:spcAft>
              <a:defRPr sz="2200">
                <a:solidFill>
                  <a:schemeClr val="tx1"/>
                </a:solidFill>
                <a:latin typeface="Arial" charset="0"/>
              </a:defRPr>
            </a:lvl6pPr>
            <a:lvl7pPr marL="2971800" indent="-228600" eaLnBrk="0" fontAlgn="base" hangingPunct="0">
              <a:spcBef>
                <a:spcPct val="0"/>
              </a:spcBef>
              <a:spcAft>
                <a:spcPct val="0"/>
              </a:spcAft>
              <a:defRPr sz="2200">
                <a:solidFill>
                  <a:schemeClr val="tx1"/>
                </a:solidFill>
                <a:latin typeface="Arial" charset="0"/>
              </a:defRPr>
            </a:lvl7pPr>
            <a:lvl8pPr marL="3429000" indent="-228600" eaLnBrk="0" fontAlgn="base" hangingPunct="0">
              <a:spcBef>
                <a:spcPct val="0"/>
              </a:spcBef>
              <a:spcAft>
                <a:spcPct val="0"/>
              </a:spcAft>
              <a:defRPr sz="2200">
                <a:solidFill>
                  <a:schemeClr val="tx1"/>
                </a:solidFill>
                <a:latin typeface="Arial" charset="0"/>
              </a:defRPr>
            </a:lvl8pPr>
            <a:lvl9pPr marL="3886200" indent="-228600" eaLnBrk="0" fontAlgn="base" hangingPunct="0">
              <a:spcBef>
                <a:spcPct val="0"/>
              </a:spcBef>
              <a:spcAft>
                <a:spcPct val="0"/>
              </a:spcAft>
              <a:defRPr sz="2200">
                <a:solidFill>
                  <a:schemeClr val="tx1"/>
                </a:solidFill>
                <a:latin typeface="Arial" charset="0"/>
              </a:defRPr>
            </a:lvl9pPr>
          </a:lstStyle>
          <a:p>
            <a:pPr fontAlgn="base"/>
            <a:r>
              <a:rPr lang="en-US" sz="3600">
                <a:latin typeface="Arial"/>
                <a:cs typeface="Arial"/>
              </a:rPr>
              <a:t>In 2016, approximately 45 million adults in the U.S. were affected by mental illness. Patients often rely on primary care physicians for mental health services due to a critical shortage of psychiatrists, avoidance of stigma, and comfort with the family physician.  </a:t>
            </a:r>
            <a:endParaRPr lang="en-US" sz="3600">
              <a:cs typeface="Arial"/>
            </a:endParaRPr>
          </a:p>
        </p:txBody>
      </p:sp>
      <p:sp>
        <p:nvSpPr>
          <p:cNvPr id="32" name="Rectangle 31"/>
          <p:cNvSpPr/>
          <p:nvPr/>
        </p:nvSpPr>
        <p:spPr>
          <a:xfrm>
            <a:off x="1504447" y="4707555"/>
            <a:ext cx="13207116" cy="685800"/>
          </a:xfrm>
          <a:prstGeom prst="rect">
            <a:avLst/>
          </a:prstGeom>
          <a:solidFill>
            <a:schemeClr val="accent1">
              <a:lumMod val="75000"/>
            </a:schemeClr>
          </a:solidFill>
          <a:ln w="12700"/>
        </p:spPr>
        <p:style>
          <a:lnRef idx="2">
            <a:schemeClr val="accent1">
              <a:shade val="50000"/>
            </a:schemeClr>
          </a:lnRef>
          <a:fillRef idx="1">
            <a:schemeClr val="accent1"/>
          </a:fillRef>
          <a:effectRef idx="0">
            <a:schemeClr val="accent1"/>
          </a:effectRef>
          <a:fontRef idx="minor">
            <a:schemeClr val="lt1"/>
          </a:fontRef>
        </p:style>
        <p:txBody>
          <a:bodyPr lIns="68558" tIns="34277" rIns="68558" bIns="34277" rtlCol="0" anchor="ctr"/>
          <a:lstStyle/>
          <a:p>
            <a:pPr algn="ctr"/>
            <a:r>
              <a:rPr lang="en-US" sz="5400" b="1">
                <a:solidFill>
                  <a:srgbClr val="FFFF00"/>
                </a:solidFill>
              </a:rPr>
              <a:t>INTRODUCTION</a:t>
            </a:r>
            <a:endParaRPr lang="en-US" sz="4300" b="1">
              <a:solidFill>
                <a:srgbClr val="FFFF00"/>
              </a:solidFill>
            </a:endParaRPr>
          </a:p>
        </p:txBody>
      </p:sp>
      <p:sp>
        <p:nvSpPr>
          <p:cNvPr id="13" name="Text Box 192"/>
          <p:cNvSpPr txBox="1">
            <a:spLocks noChangeArrowheads="1"/>
          </p:cNvSpPr>
          <p:nvPr/>
        </p:nvSpPr>
        <p:spPr bwMode="auto">
          <a:xfrm>
            <a:off x="4714486" y="23224400"/>
            <a:ext cx="10393105" cy="9099471"/>
          </a:xfrm>
          <a:prstGeom prst="rect">
            <a:avLst/>
          </a:prstGeom>
          <a:noFill/>
          <a:ln w="12700">
            <a:noFill/>
          </a:ln>
          <a:effectLst/>
        </p:spPr>
        <p:txBody>
          <a:bodyPr wrap="square" lIns="137117" tIns="137117" rIns="137117" bIns="137117" anchor="t">
            <a:spAutoFit/>
          </a:bodyPr>
          <a:lstStyle>
            <a:lvl1pPr eaLnBrk="0" hangingPunct="0">
              <a:defRPr sz="2200">
                <a:solidFill>
                  <a:schemeClr val="tx1"/>
                </a:solidFill>
                <a:latin typeface="Arial" charset="0"/>
              </a:defRPr>
            </a:lvl1pPr>
            <a:lvl2pPr marL="742950" indent="-285750" eaLnBrk="0" hangingPunct="0">
              <a:defRPr sz="2200">
                <a:solidFill>
                  <a:schemeClr val="tx1"/>
                </a:solidFill>
                <a:latin typeface="Arial" charset="0"/>
              </a:defRPr>
            </a:lvl2pPr>
            <a:lvl3pPr marL="1143000" indent="-228600" eaLnBrk="0" hangingPunct="0">
              <a:defRPr sz="2200">
                <a:solidFill>
                  <a:schemeClr val="tx1"/>
                </a:solidFill>
                <a:latin typeface="Arial" charset="0"/>
              </a:defRPr>
            </a:lvl3pPr>
            <a:lvl4pPr marL="1600200" indent="-228600" eaLnBrk="0" hangingPunct="0">
              <a:defRPr sz="2200">
                <a:solidFill>
                  <a:schemeClr val="tx1"/>
                </a:solidFill>
                <a:latin typeface="Arial" charset="0"/>
              </a:defRPr>
            </a:lvl4pPr>
            <a:lvl5pPr marL="2057400" indent="-228600" eaLnBrk="0" hangingPunct="0">
              <a:defRPr sz="2200">
                <a:solidFill>
                  <a:schemeClr val="tx1"/>
                </a:solidFill>
                <a:latin typeface="Arial" charset="0"/>
              </a:defRPr>
            </a:lvl5pPr>
            <a:lvl6pPr marL="2514600" indent="-228600" eaLnBrk="0" fontAlgn="base" hangingPunct="0">
              <a:spcBef>
                <a:spcPct val="0"/>
              </a:spcBef>
              <a:spcAft>
                <a:spcPct val="0"/>
              </a:spcAft>
              <a:defRPr sz="2200">
                <a:solidFill>
                  <a:schemeClr val="tx1"/>
                </a:solidFill>
                <a:latin typeface="Arial" charset="0"/>
              </a:defRPr>
            </a:lvl6pPr>
            <a:lvl7pPr marL="2971800" indent="-228600" eaLnBrk="0" fontAlgn="base" hangingPunct="0">
              <a:spcBef>
                <a:spcPct val="0"/>
              </a:spcBef>
              <a:spcAft>
                <a:spcPct val="0"/>
              </a:spcAft>
              <a:defRPr sz="2200">
                <a:solidFill>
                  <a:schemeClr val="tx1"/>
                </a:solidFill>
                <a:latin typeface="Arial" charset="0"/>
              </a:defRPr>
            </a:lvl7pPr>
            <a:lvl8pPr marL="3429000" indent="-228600" eaLnBrk="0" fontAlgn="base" hangingPunct="0">
              <a:spcBef>
                <a:spcPct val="0"/>
              </a:spcBef>
              <a:spcAft>
                <a:spcPct val="0"/>
              </a:spcAft>
              <a:defRPr sz="2200">
                <a:solidFill>
                  <a:schemeClr val="tx1"/>
                </a:solidFill>
                <a:latin typeface="Arial" charset="0"/>
              </a:defRPr>
            </a:lvl8pPr>
            <a:lvl9pPr marL="3886200" indent="-228600" eaLnBrk="0" fontAlgn="base" hangingPunct="0">
              <a:spcBef>
                <a:spcPct val="0"/>
              </a:spcBef>
              <a:spcAft>
                <a:spcPct val="0"/>
              </a:spcAft>
              <a:defRPr sz="2200">
                <a:solidFill>
                  <a:schemeClr val="tx1"/>
                </a:solidFill>
                <a:latin typeface="Arial" charset="0"/>
              </a:defRPr>
            </a:lvl9pPr>
          </a:lstStyle>
          <a:p>
            <a:pPr fontAlgn="base"/>
            <a:endParaRPr lang="en-US" sz="3600">
              <a:latin typeface="Arial"/>
              <a:cs typeface="Arial"/>
            </a:endParaRPr>
          </a:p>
          <a:p>
            <a:pPr fontAlgn="base"/>
            <a:r>
              <a:rPr lang="en-US" sz="3600" b="1">
                <a:latin typeface="Arial"/>
                <a:cs typeface="Arial"/>
              </a:rPr>
              <a:t>Exclusion criteria:  </a:t>
            </a:r>
            <a:r>
              <a:rPr lang="en-US" sz="3600">
                <a:latin typeface="Arial"/>
                <a:cs typeface="Arial"/>
              </a:rPr>
              <a:t>​</a:t>
            </a:r>
          </a:p>
          <a:p>
            <a:pPr marL="571500" indent="-571500" fontAlgn="base">
              <a:buFont typeface="Wingdings"/>
              <a:buChar char="Ø"/>
            </a:pPr>
            <a:r>
              <a:rPr lang="en-US" sz="3600">
                <a:latin typeface="Arial"/>
                <a:cs typeface="Arial"/>
              </a:rPr>
              <a:t>Under age 25 or over age 65</a:t>
            </a:r>
            <a:r>
              <a:rPr lang="en-US" sz="3600" b="1">
                <a:latin typeface="Arial"/>
                <a:cs typeface="Arial"/>
              </a:rPr>
              <a:t> </a:t>
            </a:r>
            <a:r>
              <a:rPr lang="en-US" sz="3600">
                <a:latin typeface="Arial"/>
                <a:cs typeface="Arial"/>
              </a:rPr>
              <a:t>​</a:t>
            </a:r>
          </a:p>
          <a:p>
            <a:pPr marL="571500" indent="-571500" fontAlgn="base">
              <a:buFont typeface="Wingdings"/>
              <a:buChar char="Ø"/>
            </a:pPr>
            <a:r>
              <a:rPr lang="en-US" sz="3600">
                <a:latin typeface="Arial"/>
                <a:cs typeface="Arial"/>
              </a:rPr>
              <a:t>Already using an SSRI for MDD</a:t>
            </a:r>
          </a:p>
          <a:p>
            <a:pPr marL="571500" indent="-571500" fontAlgn="base">
              <a:buFont typeface="Wingdings"/>
              <a:buChar char="Ø"/>
            </a:pPr>
            <a:r>
              <a:rPr lang="en-US" sz="3600">
                <a:latin typeface="Arial"/>
                <a:cs typeface="Arial"/>
              </a:rPr>
              <a:t>Allergy or contraindication to SSRI </a:t>
            </a:r>
          </a:p>
          <a:p>
            <a:pPr marL="571500" indent="-571500" fontAlgn="base">
              <a:buFont typeface="Wingdings"/>
              <a:buChar char="Ø"/>
            </a:pPr>
            <a:r>
              <a:rPr lang="en-US" sz="3600">
                <a:latin typeface="Arial"/>
                <a:cs typeface="Arial"/>
              </a:rPr>
              <a:t>Bipolar Disorder, other psychiatric disorders, substance use disorders, personality disorders and psychotic disorders  ​</a:t>
            </a:r>
          </a:p>
          <a:p>
            <a:pPr marL="571500" indent="-571500" fontAlgn="base">
              <a:buFont typeface="Wingdings"/>
              <a:buChar char="Ø"/>
            </a:pPr>
            <a:r>
              <a:rPr lang="en-US" sz="3600">
                <a:latin typeface="Arial"/>
                <a:cs typeface="Arial"/>
              </a:rPr>
              <a:t>Severe MDD, with or without psychotic features (PHQ-9 score of ≥ 20) ​</a:t>
            </a:r>
          </a:p>
          <a:p>
            <a:pPr marL="571500" indent="-571500" fontAlgn="base">
              <a:buFont typeface="Wingdings"/>
              <a:buChar char="Ø"/>
            </a:pPr>
            <a:r>
              <a:rPr lang="en-US" sz="3600">
                <a:latin typeface="Arial"/>
                <a:cs typeface="Arial"/>
              </a:rPr>
              <a:t>History of past or current suicidal/homicidal ideation/intent  ​</a:t>
            </a:r>
          </a:p>
          <a:p>
            <a:pPr marL="571500" indent="-571500" fontAlgn="base">
              <a:buFont typeface="Wingdings"/>
              <a:buChar char="Ø"/>
            </a:pPr>
            <a:r>
              <a:rPr lang="en-US" sz="3600">
                <a:latin typeface="Arial"/>
                <a:cs typeface="Arial"/>
              </a:rPr>
              <a:t>History of past psychiatric hospital admission ​</a:t>
            </a:r>
          </a:p>
          <a:p>
            <a:pPr marL="571500" indent="-571500" fontAlgn="base">
              <a:buFont typeface="Wingdings"/>
              <a:buChar char="Ø"/>
            </a:pPr>
            <a:r>
              <a:rPr lang="en-US" sz="3600">
                <a:latin typeface="Arial"/>
                <a:cs typeface="Arial"/>
              </a:rPr>
              <a:t>Current use of palliative medicine or hospice services  ​</a:t>
            </a:r>
          </a:p>
          <a:p>
            <a:pPr marL="571500" indent="-571500" fontAlgn="base">
              <a:buFont typeface="Wingdings"/>
              <a:buChar char="Ø"/>
            </a:pPr>
            <a:r>
              <a:rPr lang="en-US" sz="3600">
                <a:latin typeface="Arial"/>
                <a:cs typeface="Arial"/>
              </a:rPr>
              <a:t>Grieving</a:t>
            </a:r>
          </a:p>
        </p:txBody>
      </p:sp>
      <p:sp>
        <p:nvSpPr>
          <p:cNvPr id="34" name="Rectangle 33"/>
          <p:cNvSpPr/>
          <p:nvPr/>
        </p:nvSpPr>
        <p:spPr>
          <a:xfrm>
            <a:off x="1431307" y="15471631"/>
            <a:ext cx="13207116" cy="722234"/>
          </a:xfrm>
          <a:prstGeom prst="rect">
            <a:avLst/>
          </a:prstGeom>
          <a:solidFill>
            <a:schemeClr val="accent1">
              <a:lumMod val="75000"/>
            </a:schemeClr>
          </a:solidFill>
          <a:ln w="12700"/>
        </p:spPr>
        <p:style>
          <a:lnRef idx="2">
            <a:schemeClr val="accent1">
              <a:shade val="50000"/>
            </a:schemeClr>
          </a:lnRef>
          <a:fillRef idx="1">
            <a:schemeClr val="accent1"/>
          </a:fillRef>
          <a:effectRef idx="0">
            <a:schemeClr val="accent1"/>
          </a:effectRef>
          <a:fontRef idx="minor">
            <a:schemeClr val="lt1"/>
          </a:fontRef>
        </p:style>
        <p:txBody>
          <a:bodyPr lIns="68558" tIns="34277" rIns="68558" bIns="34277" rtlCol="0" anchor="ctr"/>
          <a:lstStyle/>
          <a:p>
            <a:pPr algn="ctr"/>
            <a:r>
              <a:rPr lang="en-US" sz="5400" b="1">
                <a:solidFill>
                  <a:srgbClr val="FFFF00"/>
                </a:solidFill>
              </a:rPr>
              <a:t>METHODS</a:t>
            </a:r>
          </a:p>
        </p:txBody>
      </p:sp>
      <p:sp>
        <p:nvSpPr>
          <p:cNvPr id="12" name="Text Box 191"/>
          <p:cNvSpPr txBox="1">
            <a:spLocks noChangeArrowheads="1"/>
          </p:cNvSpPr>
          <p:nvPr/>
        </p:nvSpPr>
        <p:spPr bwMode="auto">
          <a:xfrm>
            <a:off x="29220862" y="5860415"/>
            <a:ext cx="13193210" cy="14742497"/>
          </a:xfrm>
          <a:prstGeom prst="rect">
            <a:avLst/>
          </a:prstGeom>
          <a:noFill/>
          <a:ln w="12700">
            <a:noFill/>
          </a:ln>
          <a:effectLst/>
        </p:spPr>
        <p:txBody>
          <a:bodyPr wrap="square" lIns="0" tIns="0" rIns="0" bIns="0" anchor="t">
            <a:spAutoFit/>
          </a:bodyPr>
          <a:lstStyle>
            <a:lvl1pPr eaLnBrk="0" hangingPunct="0">
              <a:defRPr sz="2200">
                <a:solidFill>
                  <a:schemeClr val="tx1"/>
                </a:solidFill>
                <a:latin typeface="Arial" charset="0"/>
              </a:defRPr>
            </a:lvl1pPr>
            <a:lvl2pPr marL="742950" indent="-285750" eaLnBrk="0" hangingPunct="0">
              <a:defRPr sz="2200">
                <a:solidFill>
                  <a:schemeClr val="tx1"/>
                </a:solidFill>
                <a:latin typeface="Arial" charset="0"/>
              </a:defRPr>
            </a:lvl2pPr>
            <a:lvl3pPr marL="1143000" indent="-228600" eaLnBrk="0" hangingPunct="0">
              <a:defRPr sz="2200">
                <a:solidFill>
                  <a:schemeClr val="tx1"/>
                </a:solidFill>
                <a:latin typeface="Arial" charset="0"/>
              </a:defRPr>
            </a:lvl3pPr>
            <a:lvl4pPr marL="1600200" indent="-228600" eaLnBrk="0" hangingPunct="0">
              <a:defRPr sz="2200">
                <a:solidFill>
                  <a:schemeClr val="tx1"/>
                </a:solidFill>
                <a:latin typeface="Arial" charset="0"/>
              </a:defRPr>
            </a:lvl4pPr>
            <a:lvl5pPr marL="2057400" indent="-228600" eaLnBrk="0" hangingPunct="0">
              <a:defRPr sz="2200">
                <a:solidFill>
                  <a:schemeClr val="tx1"/>
                </a:solidFill>
                <a:latin typeface="Arial" charset="0"/>
              </a:defRPr>
            </a:lvl5pPr>
            <a:lvl6pPr marL="2514600" indent="-228600" eaLnBrk="0" fontAlgn="base" hangingPunct="0">
              <a:spcBef>
                <a:spcPct val="0"/>
              </a:spcBef>
              <a:spcAft>
                <a:spcPct val="0"/>
              </a:spcAft>
              <a:defRPr sz="2200">
                <a:solidFill>
                  <a:schemeClr val="tx1"/>
                </a:solidFill>
                <a:latin typeface="Arial" charset="0"/>
              </a:defRPr>
            </a:lvl6pPr>
            <a:lvl7pPr marL="2971800" indent="-228600" eaLnBrk="0" fontAlgn="base" hangingPunct="0">
              <a:spcBef>
                <a:spcPct val="0"/>
              </a:spcBef>
              <a:spcAft>
                <a:spcPct val="0"/>
              </a:spcAft>
              <a:defRPr sz="2200">
                <a:solidFill>
                  <a:schemeClr val="tx1"/>
                </a:solidFill>
                <a:latin typeface="Arial" charset="0"/>
              </a:defRPr>
            </a:lvl7pPr>
            <a:lvl8pPr marL="3429000" indent="-228600" eaLnBrk="0" fontAlgn="base" hangingPunct="0">
              <a:spcBef>
                <a:spcPct val="0"/>
              </a:spcBef>
              <a:spcAft>
                <a:spcPct val="0"/>
              </a:spcAft>
              <a:defRPr sz="2200">
                <a:solidFill>
                  <a:schemeClr val="tx1"/>
                </a:solidFill>
                <a:latin typeface="Arial" charset="0"/>
              </a:defRPr>
            </a:lvl8pPr>
            <a:lvl9pPr marL="3886200" indent="-228600" eaLnBrk="0" fontAlgn="base" hangingPunct="0">
              <a:spcBef>
                <a:spcPct val="0"/>
              </a:spcBef>
              <a:spcAft>
                <a:spcPct val="0"/>
              </a:spcAft>
              <a:defRPr sz="2200">
                <a:solidFill>
                  <a:schemeClr val="tx1"/>
                </a:solidFill>
                <a:latin typeface="Arial" charset="0"/>
              </a:defRPr>
            </a:lvl9pPr>
          </a:lstStyle>
          <a:p>
            <a:pPr eaLnBrk="1" hangingPunct="1"/>
            <a:r>
              <a:rPr lang="en-US" sz="3600">
                <a:latin typeface="Arial"/>
                <a:cs typeface="Arial"/>
              </a:rPr>
              <a:t>Previous research has shown that telemedicine can play an important role in treating mental illness. Our preliminary results show that frequent telephone visits can be helpful in improving medication adherence and reducing symptoms of MDD by providing more support for a patients who already have moderate to high rates of non-adherence.</a:t>
            </a:r>
            <a:endParaRPr lang="en-US">
              <a:latin typeface="Arial"/>
              <a:cs typeface="Calibri"/>
            </a:endParaRPr>
          </a:p>
          <a:p>
            <a:endParaRPr lang="en-US">
              <a:latin typeface="Arial"/>
              <a:cs typeface="Calibri"/>
            </a:endParaRPr>
          </a:p>
          <a:p>
            <a:r>
              <a:rPr lang="en-US" sz="3600">
                <a:latin typeface="Arial"/>
                <a:cs typeface="Arial"/>
              </a:rPr>
              <a:t>Telephone visits are helpful in identifying potential problems of early medication discontinuation, such as early side effects or not being able to pick up the medication. Telemedicine visits are also helpful in addressing if referrals to behavioral health are appropriately processed.</a:t>
            </a:r>
          </a:p>
          <a:p>
            <a:endParaRPr lang="en-US" sz="3600">
              <a:latin typeface="Arial"/>
              <a:cs typeface="Arial"/>
            </a:endParaRPr>
          </a:p>
          <a:p>
            <a:endParaRPr lang="en-US" sz="3600">
              <a:latin typeface="Arial"/>
              <a:cs typeface="Arial"/>
            </a:endParaRPr>
          </a:p>
          <a:p>
            <a:r>
              <a:rPr lang="en-US" sz="3600">
                <a:latin typeface="Arial"/>
                <a:cs typeface="Arial"/>
              </a:rPr>
              <a:t>Some limitations of the study include small sample size, age restrictions and excluding severe major depressive disorder. Enrollment of participants was hindered by COVID-19 Pandemic, but we plan to enroll up to 60 participants to complete this study.</a:t>
            </a:r>
            <a:endParaRPr lang="en-US">
              <a:cs typeface="Arial" charset="0"/>
            </a:endParaRPr>
          </a:p>
          <a:p>
            <a:endParaRPr lang="en-US" sz="3600">
              <a:latin typeface="Arial"/>
              <a:cs typeface="Arial"/>
            </a:endParaRPr>
          </a:p>
          <a:p>
            <a:r>
              <a:rPr lang="en-US" sz="3600">
                <a:latin typeface="Arial"/>
                <a:cs typeface="Arial"/>
              </a:rPr>
              <a:t>Our study focuses on demonstrating the effects of short- term follow-up visits for up to 6 weeks from initiating a prescribed SSRI. Further research is needed to better understand the long-term benefits and to determine the ideal follow-up timeline for patients with mild to moderate MDD.</a:t>
            </a:r>
            <a:endParaRPr lang="en-US">
              <a:cs typeface="Arial"/>
            </a:endParaRPr>
          </a:p>
          <a:p>
            <a:endParaRPr lang="en-US" sz="3600">
              <a:latin typeface="Arial"/>
              <a:cs typeface="Arial"/>
            </a:endParaRPr>
          </a:p>
          <a:p>
            <a:endParaRPr lang="en-US" sz="3600">
              <a:latin typeface="Arial"/>
              <a:cs typeface="Arial"/>
            </a:endParaRPr>
          </a:p>
        </p:txBody>
      </p:sp>
      <p:sp>
        <p:nvSpPr>
          <p:cNvPr id="14" name="Text Box 193"/>
          <p:cNvSpPr txBox="1">
            <a:spLocks noChangeArrowheads="1"/>
          </p:cNvSpPr>
          <p:nvPr/>
        </p:nvSpPr>
        <p:spPr bwMode="auto">
          <a:xfrm>
            <a:off x="29207223" y="21043689"/>
            <a:ext cx="13153018" cy="11242964"/>
          </a:xfrm>
          <a:prstGeom prst="rect">
            <a:avLst/>
          </a:prstGeom>
          <a:solidFill>
            <a:schemeClr val="bg1"/>
          </a:solidFill>
          <a:ln w="12700">
            <a:noFill/>
          </a:ln>
          <a:effectLst/>
        </p:spPr>
        <p:txBody>
          <a:bodyPr wrap="square" lIns="137117" tIns="137117" rIns="137117" bIns="137117" anchor="t">
            <a:spAutoFit/>
          </a:bodyPr>
          <a:lstStyle>
            <a:lvl1pPr eaLnBrk="0" hangingPunct="0">
              <a:defRPr sz="2200">
                <a:solidFill>
                  <a:schemeClr val="tx1"/>
                </a:solidFill>
                <a:latin typeface="Arial" charset="0"/>
              </a:defRPr>
            </a:lvl1pPr>
            <a:lvl2pPr marL="742950" indent="-285750" eaLnBrk="0" hangingPunct="0">
              <a:defRPr sz="2200">
                <a:solidFill>
                  <a:schemeClr val="tx1"/>
                </a:solidFill>
                <a:latin typeface="Arial" charset="0"/>
              </a:defRPr>
            </a:lvl2pPr>
            <a:lvl3pPr marL="1143000" indent="-228600" eaLnBrk="0" hangingPunct="0">
              <a:defRPr sz="2200">
                <a:solidFill>
                  <a:schemeClr val="tx1"/>
                </a:solidFill>
                <a:latin typeface="Arial" charset="0"/>
              </a:defRPr>
            </a:lvl3pPr>
            <a:lvl4pPr marL="1600200" indent="-228600" eaLnBrk="0" hangingPunct="0">
              <a:defRPr sz="2200">
                <a:solidFill>
                  <a:schemeClr val="tx1"/>
                </a:solidFill>
                <a:latin typeface="Arial" charset="0"/>
              </a:defRPr>
            </a:lvl4pPr>
            <a:lvl5pPr marL="2057400" indent="-228600" eaLnBrk="0" hangingPunct="0">
              <a:defRPr sz="2200">
                <a:solidFill>
                  <a:schemeClr val="tx1"/>
                </a:solidFill>
                <a:latin typeface="Arial" charset="0"/>
              </a:defRPr>
            </a:lvl5pPr>
            <a:lvl6pPr marL="2514600" indent="-228600" eaLnBrk="0" fontAlgn="base" hangingPunct="0">
              <a:spcBef>
                <a:spcPct val="0"/>
              </a:spcBef>
              <a:spcAft>
                <a:spcPct val="0"/>
              </a:spcAft>
              <a:defRPr sz="2200">
                <a:solidFill>
                  <a:schemeClr val="tx1"/>
                </a:solidFill>
                <a:latin typeface="Arial" charset="0"/>
              </a:defRPr>
            </a:lvl6pPr>
            <a:lvl7pPr marL="2971800" indent="-228600" eaLnBrk="0" fontAlgn="base" hangingPunct="0">
              <a:spcBef>
                <a:spcPct val="0"/>
              </a:spcBef>
              <a:spcAft>
                <a:spcPct val="0"/>
              </a:spcAft>
              <a:defRPr sz="2200">
                <a:solidFill>
                  <a:schemeClr val="tx1"/>
                </a:solidFill>
                <a:latin typeface="Arial" charset="0"/>
              </a:defRPr>
            </a:lvl7pPr>
            <a:lvl8pPr marL="3429000" indent="-228600" eaLnBrk="0" fontAlgn="base" hangingPunct="0">
              <a:spcBef>
                <a:spcPct val="0"/>
              </a:spcBef>
              <a:spcAft>
                <a:spcPct val="0"/>
              </a:spcAft>
              <a:defRPr sz="2200">
                <a:solidFill>
                  <a:schemeClr val="tx1"/>
                </a:solidFill>
                <a:latin typeface="Arial" charset="0"/>
              </a:defRPr>
            </a:lvl8pPr>
            <a:lvl9pPr marL="3886200" indent="-228600" eaLnBrk="0" fontAlgn="base" hangingPunct="0">
              <a:spcBef>
                <a:spcPct val="0"/>
              </a:spcBef>
              <a:spcAft>
                <a:spcPct val="0"/>
              </a:spcAft>
              <a:defRPr sz="2200">
                <a:solidFill>
                  <a:schemeClr val="tx1"/>
                </a:solidFill>
                <a:latin typeface="Arial" charset="0"/>
              </a:defRPr>
            </a:lvl9pPr>
          </a:lstStyle>
          <a:p>
            <a:r>
              <a:rPr lang="en-US" sz="2400">
                <a:latin typeface="Arial"/>
                <a:cs typeface="Arial"/>
              </a:rPr>
              <a:t>1. Basit, Saadia A., et al. “Telemedicine Interventions for Medication Adherence in Mental Illness: A Systematic Review.” </a:t>
            </a:r>
            <a:r>
              <a:rPr lang="en-US" sz="2400" i="1">
                <a:latin typeface="Arial"/>
                <a:cs typeface="Arial"/>
              </a:rPr>
              <a:t>General Hospital Psychiatry</a:t>
            </a:r>
            <a:r>
              <a:rPr lang="en-US" sz="2400">
                <a:latin typeface="Arial"/>
                <a:cs typeface="Arial"/>
              </a:rPr>
              <a:t>, Elsevier, 13 Nov. 2019, www.sciencedirect.com/science/article/abs/pii/S0163834319302713. </a:t>
            </a:r>
            <a:endParaRPr lang="en-US" sz="2800">
              <a:cs typeface="Arial"/>
            </a:endParaRPr>
          </a:p>
          <a:p>
            <a:r>
              <a:rPr lang="en-US" sz="2400">
                <a:latin typeface="Arial"/>
                <a:cs typeface="Arial"/>
              </a:rPr>
              <a:t>2. “Final Recommendation Statement: Depression in Adults: Screening: United States Preventive Services Taskforce.” </a:t>
            </a:r>
            <a:r>
              <a:rPr lang="en-US" sz="2400" i="1">
                <a:latin typeface="Arial"/>
                <a:cs typeface="Arial"/>
              </a:rPr>
              <a:t>Final Recommendation Statement: Depression in Adults: Screening | United States Preventive Services Taskforce</a:t>
            </a:r>
            <a:r>
              <a:rPr lang="en-US" sz="2400">
                <a:latin typeface="Arial"/>
                <a:cs typeface="Arial"/>
              </a:rPr>
              <a:t>, 26 Jan. 2016, www.uspreventiveservicestaskforce.org/uspstf/document/RecommendationStatementFinal/depression-in-adults-screening. </a:t>
            </a:r>
            <a:endParaRPr lang="en-US" sz="2400">
              <a:cs typeface="Arial"/>
            </a:endParaRPr>
          </a:p>
          <a:p>
            <a:r>
              <a:rPr lang="en-US" sz="2400">
                <a:latin typeface="Arial"/>
                <a:cs typeface="Arial"/>
              </a:rPr>
              <a:t>3. Ho, Siew Ching, et al. “Barriers and Facilitators of Adherence to Antidepressants among Outpatients with Major Depressive Disorder: A Qualitative Study.” </a:t>
            </a:r>
            <a:r>
              <a:rPr lang="en-US" sz="2400" i="1" err="1">
                <a:latin typeface="Arial"/>
                <a:cs typeface="Arial"/>
              </a:rPr>
              <a:t>PloS</a:t>
            </a:r>
            <a:r>
              <a:rPr lang="en-US" sz="2400" i="1">
                <a:latin typeface="Arial"/>
                <a:cs typeface="Arial"/>
              </a:rPr>
              <a:t> One</a:t>
            </a:r>
            <a:r>
              <a:rPr lang="en-US" sz="2400">
                <a:latin typeface="Arial"/>
                <a:cs typeface="Arial"/>
              </a:rPr>
              <a:t>, Public Library of Science, 14 June 2017, www.ncbi.nlm.nih.gov/pmc/articles/PMC5470687/. </a:t>
            </a:r>
            <a:endParaRPr lang="en-US" sz="2400">
              <a:cs typeface="Arial"/>
            </a:endParaRPr>
          </a:p>
          <a:p>
            <a:r>
              <a:rPr lang="en-US" sz="2400">
                <a:latin typeface="Arial"/>
                <a:cs typeface="Arial"/>
              </a:rPr>
              <a:t>4. M;, Posternak </a:t>
            </a:r>
            <a:r>
              <a:rPr lang="en-US" sz="2400" err="1">
                <a:latin typeface="Arial"/>
                <a:cs typeface="Arial"/>
              </a:rPr>
              <a:t>MA;Zimmerman</a:t>
            </a:r>
            <a:r>
              <a:rPr lang="en-US" sz="2400">
                <a:latin typeface="Arial"/>
                <a:cs typeface="Arial"/>
              </a:rPr>
              <a:t>. “Therapeutic Effect of Follow-up Assessments on Antidepressant and Placebo Response Rates in Antidepressant Efficacy Trials: Meta-Analysis.” </a:t>
            </a:r>
            <a:r>
              <a:rPr lang="en-US" sz="2400" i="1">
                <a:latin typeface="Arial"/>
                <a:cs typeface="Arial"/>
              </a:rPr>
              <a:t>The British Journal of Psychiatry : the Journal of Mental Science</a:t>
            </a:r>
            <a:r>
              <a:rPr lang="en-US" sz="2400">
                <a:latin typeface="Arial"/>
                <a:cs typeface="Arial"/>
              </a:rPr>
              <a:t>, U.S. National Library of Medicine, pubmed.ncbi.nlm.nih.gov/17401033/. </a:t>
            </a:r>
          </a:p>
          <a:p>
            <a:r>
              <a:rPr lang="en-US" sz="2400">
                <a:latin typeface="Arial"/>
                <a:cs typeface="Arial"/>
              </a:rPr>
              <a:t>5. “Mental Health Care Services by Family Physicians (Position Paper).” </a:t>
            </a:r>
            <a:r>
              <a:rPr lang="en-US" sz="2400" i="1">
                <a:latin typeface="Arial"/>
                <a:cs typeface="Arial"/>
              </a:rPr>
              <a:t>AAFP Home</a:t>
            </a:r>
            <a:r>
              <a:rPr lang="en-US" sz="2400">
                <a:latin typeface="Arial"/>
                <a:cs typeface="Arial"/>
              </a:rPr>
              <a:t>, www.aafp.org/about/policies/all/mental-health-services.html. </a:t>
            </a:r>
            <a:endParaRPr lang="en-US" sz="2400">
              <a:cs typeface="Arial"/>
            </a:endParaRPr>
          </a:p>
          <a:p>
            <a:r>
              <a:rPr lang="en-US" sz="2400">
                <a:latin typeface="Arial"/>
                <a:cs typeface="Arial"/>
              </a:rPr>
              <a:t>6. Moise, Nathalie, and Louise Falzon. “Interventions to Increase Depression Treatment Initiation in Primary Care Patients: a Systematic Review.” </a:t>
            </a:r>
            <a:r>
              <a:rPr lang="en-US" sz="2400" i="1">
                <a:latin typeface="Arial"/>
                <a:cs typeface="Arial"/>
              </a:rPr>
              <a:t>Journal of General Internal Medicine</a:t>
            </a:r>
            <a:r>
              <a:rPr lang="en-US" sz="2400">
                <a:latin typeface="Arial"/>
                <a:cs typeface="Arial"/>
              </a:rPr>
              <a:t>, Springer US, 14 Aug. 2018, link.springer.com/article/10.1007/s11606-018-4554-z. </a:t>
            </a:r>
            <a:endParaRPr lang="en-US" sz="2400">
              <a:cs typeface="Arial"/>
            </a:endParaRPr>
          </a:p>
          <a:p>
            <a:r>
              <a:rPr lang="en-US" sz="2400">
                <a:latin typeface="Arial"/>
                <a:cs typeface="Arial"/>
              </a:rPr>
              <a:t>7. Schulze, Lara N., and Ulrike Stentzel. “Improving Medication Adherence With Telemedicine for Adults With Severe Mental Illness.” </a:t>
            </a:r>
            <a:r>
              <a:rPr lang="en-US" sz="2400" i="1">
                <a:latin typeface="Arial"/>
                <a:cs typeface="Arial"/>
              </a:rPr>
              <a:t>Psychiatric Services</a:t>
            </a:r>
            <a:r>
              <a:rPr lang="en-US" sz="2400">
                <a:latin typeface="Arial"/>
                <a:cs typeface="Arial"/>
              </a:rPr>
              <a:t>, 17 Jan. 2019, ps.psychiatryonline.org/</a:t>
            </a:r>
            <a:r>
              <a:rPr lang="en-US" sz="2400" err="1">
                <a:latin typeface="Arial"/>
                <a:cs typeface="Arial"/>
              </a:rPr>
              <a:t>doi</a:t>
            </a:r>
            <a:r>
              <a:rPr lang="en-US" sz="2400">
                <a:latin typeface="Arial"/>
                <a:cs typeface="Arial"/>
              </a:rPr>
              <a:t>/full/10.1176/appi.ps.201800286. </a:t>
            </a:r>
            <a:endParaRPr lang="en-US" sz="2400">
              <a:cs typeface="Arial"/>
            </a:endParaRPr>
          </a:p>
          <a:p>
            <a:r>
              <a:rPr lang="en-US" sz="2400">
                <a:latin typeface="Arial"/>
                <a:cs typeface="Arial"/>
              </a:rPr>
              <a:t>8. Stettin, Glen D. “Frequency of Follow-up Care for Adult and Pediatric Patients During Initiation of Antidepressant Therapy.” </a:t>
            </a:r>
            <a:r>
              <a:rPr lang="en-US" sz="2400" i="1">
                <a:latin typeface="Arial"/>
                <a:cs typeface="Arial"/>
              </a:rPr>
              <a:t>AJMC</a:t>
            </a:r>
            <a:r>
              <a:rPr lang="en-US" sz="2400">
                <a:latin typeface="Arial"/>
                <a:cs typeface="Arial"/>
              </a:rPr>
              <a:t>, www.ajmc.com/view/aug06-2341p453-461. </a:t>
            </a:r>
          </a:p>
          <a:p>
            <a:r>
              <a:rPr lang="en-US" sz="2400">
                <a:latin typeface="Arial"/>
                <a:cs typeface="Arial"/>
              </a:rPr>
              <a:t>9. The MacArthur Initiative on Depression and Primary Care – Depression Management Tool Kit. 2009.  https://www.integration.samsha.gov/clinical-practice/macarthur_depression_toolkit.pdf  44 pages </a:t>
            </a:r>
            <a:endParaRPr lang="en-US"/>
          </a:p>
          <a:p>
            <a:endParaRPr lang="en-US" sz="2400">
              <a:solidFill>
                <a:srgbClr val="000000"/>
              </a:solidFill>
              <a:latin typeface="Arial"/>
              <a:cs typeface="Arial"/>
            </a:endParaRPr>
          </a:p>
        </p:txBody>
      </p:sp>
      <p:sp>
        <p:nvSpPr>
          <p:cNvPr id="36" name="Rectangle 35"/>
          <p:cNvSpPr/>
          <p:nvPr/>
        </p:nvSpPr>
        <p:spPr>
          <a:xfrm>
            <a:off x="29065531" y="19880770"/>
            <a:ext cx="13043140" cy="677549"/>
          </a:xfrm>
          <a:prstGeom prst="rect">
            <a:avLst/>
          </a:prstGeom>
          <a:solidFill>
            <a:schemeClr val="accent1">
              <a:lumMod val="75000"/>
            </a:schemeClr>
          </a:solidFill>
          <a:ln w="12700"/>
        </p:spPr>
        <p:style>
          <a:lnRef idx="2">
            <a:schemeClr val="accent1">
              <a:shade val="50000"/>
            </a:schemeClr>
          </a:lnRef>
          <a:fillRef idx="1">
            <a:schemeClr val="accent1"/>
          </a:fillRef>
          <a:effectRef idx="0">
            <a:schemeClr val="accent1"/>
          </a:effectRef>
          <a:fontRef idx="minor">
            <a:schemeClr val="lt1"/>
          </a:fontRef>
        </p:style>
        <p:txBody>
          <a:bodyPr lIns="68558" tIns="34277" rIns="68558" bIns="34277" rtlCol="0" anchor="ctr"/>
          <a:lstStyle/>
          <a:p>
            <a:pPr algn="ctr"/>
            <a:r>
              <a:rPr lang="en-US" sz="5400" b="1">
                <a:solidFill>
                  <a:srgbClr val="FFFF00"/>
                </a:solidFill>
              </a:rPr>
              <a:t>REFERENCES</a:t>
            </a:r>
            <a:endParaRPr lang="en-US" sz="4300" b="1">
              <a:solidFill>
                <a:srgbClr val="FFFF00"/>
              </a:solidFill>
            </a:endParaRPr>
          </a:p>
        </p:txBody>
      </p:sp>
      <p:sp>
        <p:nvSpPr>
          <p:cNvPr id="11" name="Text Box 190"/>
          <p:cNvSpPr txBox="1">
            <a:spLocks noChangeArrowheads="1"/>
          </p:cNvSpPr>
          <p:nvPr/>
        </p:nvSpPr>
        <p:spPr bwMode="auto">
          <a:xfrm>
            <a:off x="1413154" y="9833263"/>
            <a:ext cx="13190945" cy="5262892"/>
          </a:xfrm>
          <a:prstGeom prst="rect">
            <a:avLst/>
          </a:prstGeom>
          <a:noFill/>
          <a:ln w="12700">
            <a:noFill/>
          </a:ln>
          <a:effectLst/>
        </p:spPr>
        <p:txBody>
          <a:bodyPr wrap="square" lIns="137117" tIns="137117" rIns="137117" bIns="137117" anchor="t">
            <a:spAutoFit/>
          </a:bodyPr>
          <a:lstStyle>
            <a:lvl1pPr eaLnBrk="0" hangingPunct="0">
              <a:defRPr sz="2200">
                <a:solidFill>
                  <a:schemeClr val="tx1"/>
                </a:solidFill>
                <a:latin typeface="Arial" charset="0"/>
              </a:defRPr>
            </a:lvl1pPr>
            <a:lvl2pPr marL="742950" indent="-285750" eaLnBrk="0" hangingPunct="0">
              <a:defRPr sz="2200">
                <a:solidFill>
                  <a:schemeClr val="tx1"/>
                </a:solidFill>
                <a:latin typeface="Arial" charset="0"/>
              </a:defRPr>
            </a:lvl2pPr>
            <a:lvl3pPr marL="1143000" indent="-228600" eaLnBrk="0" hangingPunct="0">
              <a:defRPr sz="2200">
                <a:solidFill>
                  <a:schemeClr val="tx1"/>
                </a:solidFill>
                <a:latin typeface="Arial" charset="0"/>
              </a:defRPr>
            </a:lvl3pPr>
            <a:lvl4pPr marL="1600200" indent="-228600" eaLnBrk="0" hangingPunct="0">
              <a:defRPr sz="2200">
                <a:solidFill>
                  <a:schemeClr val="tx1"/>
                </a:solidFill>
                <a:latin typeface="Arial" charset="0"/>
              </a:defRPr>
            </a:lvl4pPr>
            <a:lvl5pPr marL="2057400" indent="-228600" eaLnBrk="0" hangingPunct="0">
              <a:defRPr sz="2200">
                <a:solidFill>
                  <a:schemeClr val="tx1"/>
                </a:solidFill>
                <a:latin typeface="Arial" charset="0"/>
              </a:defRPr>
            </a:lvl5pPr>
            <a:lvl6pPr marL="2514600" indent="-228600" eaLnBrk="0" fontAlgn="base" hangingPunct="0">
              <a:spcBef>
                <a:spcPct val="0"/>
              </a:spcBef>
              <a:spcAft>
                <a:spcPct val="0"/>
              </a:spcAft>
              <a:defRPr sz="2200">
                <a:solidFill>
                  <a:schemeClr val="tx1"/>
                </a:solidFill>
                <a:latin typeface="Arial" charset="0"/>
              </a:defRPr>
            </a:lvl6pPr>
            <a:lvl7pPr marL="2971800" indent="-228600" eaLnBrk="0" fontAlgn="base" hangingPunct="0">
              <a:spcBef>
                <a:spcPct val="0"/>
              </a:spcBef>
              <a:spcAft>
                <a:spcPct val="0"/>
              </a:spcAft>
              <a:defRPr sz="2200">
                <a:solidFill>
                  <a:schemeClr val="tx1"/>
                </a:solidFill>
                <a:latin typeface="Arial" charset="0"/>
              </a:defRPr>
            </a:lvl7pPr>
            <a:lvl8pPr marL="3429000" indent="-228600" eaLnBrk="0" fontAlgn="base" hangingPunct="0">
              <a:spcBef>
                <a:spcPct val="0"/>
              </a:spcBef>
              <a:spcAft>
                <a:spcPct val="0"/>
              </a:spcAft>
              <a:defRPr sz="2200">
                <a:solidFill>
                  <a:schemeClr val="tx1"/>
                </a:solidFill>
                <a:latin typeface="Arial" charset="0"/>
              </a:defRPr>
            </a:lvl8pPr>
            <a:lvl9pPr marL="3886200" indent="-228600" eaLnBrk="0" fontAlgn="base" hangingPunct="0">
              <a:spcBef>
                <a:spcPct val="0"/>
              </a:spcBef>
              <a:spcAft>
                <a:spcPct val="0"/>
              </a:spcAft>
              <a:defRPr sz="2200">
                <a:solidFill>
                  <a:schemeClr val="tx1"/>
                </a:solidFill>
                <a:latin typeface="Arial" charset="0"/>
              </a:defRPr>
            </a:lvl9pPr>
          </a:lstStyle>
          <a:p>
            <a:r>
              <a:rPr lang="en-US" sz="3600">
                <a:latin typeface="Arial"/>
                <a:ea typeface="Segoe UI"/>
                <a:cs typeface="Segoe UI"/>
              </a:rPr>
              <a:t>Primary care physicians often treat major depressive disorder (MDD) with first-line selective serotonin reuptake inhibitors (SSRIs), however 40-67% of patients discontinue their antidepressants within the first 3 months. Lack of proper follow-up occurs in almost 70% of cases. ​</a:t>
            </a:r>
          </a:p>
          <a:p>
            <a:pPr rtl="0"/>
            <a:r>
              <a:rPr lang="en-US" sz="3600">
                <a:latin typeface="Arial"/>
                <a:ea typeface="Segoe UI"/>
                <a:cs typeface="Segoe UI"/>
              </a:rPr>
              <a:t>​</a:t>
            </a:r>
          </a:p>
          <a:p>
            <a:r>
              <a:rPr lang="en-US" sz="3600">
                <a:latin typeface="Arial"/>
                <a:ea typeface="Segoe UI"/>
                <a:cs typeface="Segoe UI"/>
              </a:rPr>
              <a:t>A follow-up phone visit at 2, 4 and 6 weeks after medication is prescribed may foster better medication adherence and expose barriers as compared to the 4-6 week follow-up care as usual.</a:t>
            </a:r>
          </a:p>
        </p:txBody>
      </p:sp>
      <p:pic>
        <p:nvPicPr>
          <p:cNvPr id="2" name="Picture 1"/>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726265" y="570186"/>
            <a:ext cx="2963462" cy="2975654"/>
          </a:xfrm>
          <a:prstGeom prst="rect">
            <a:avLst/>
          </a:prstGeom>
        </p:spPr>
      </p:pic>
      <p:pic>
        <p:nvPicPr>
          <p:cNvPr id="6" name="Picture 5"/>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40011949" y="494512"/>
            <a:ext cx="3235966" cy="3192817"/>
          </a:xfrm>
          <a:prstGeom prst="rect">
            <a:avLst/>
          </a:prstGeom>
        </p:spPr>
      </p:pic>
      <p:sp>
        <p:nvSpPr>
          <p:cNvPr id="44" name="Rectangle 43"/>
          <p:cNvSpPr/>
          <p:nvPr/>
        </p:nvSpPr>
        <p:spPr>
          <a:xfrm>
            <a:off x="15537562" y="4696459"/>
            <a:ext cx="13167360" cy="685800"/>
          </a:xfrm>
          <a:prstGeom prst="rect">
            <a:avLst/>
          </a:prstGeom>
          <a:solidFill>
            <a:schemeClr val="accent1">
              <a:lumMod val="75000"/>
            </a:schemeClr>
          </a:solidFill>
          <a:ln w="12700"/>
        </p:spPr>
        <p:style>
          <a:lnRef idx="2">
            <a:schemeClr val="accent1">
              <a:shade val="50000"/>
            </a:schemeClr>
          </a:lnRef>
          <a:fillRef idx="1">
            <a:schemeClr val="accent1"/>
          </a:fillRef>
          <a:effectRef idx="0">
            <a:schemeClr val="accent1"/>
          </a:effectRef>
          <a:fontRef idx="minor">
            <a:schemeClr val="lt1"/>
          </a:fontRef>
        </p:style>
        <p:txBody>
          <a:bodyPr lIns="68558" tIns="34277" rIns="68558" bIns="34277" rtlCol="0" anchor="ctr"/>
          <a:lstStyle/>
          <a:p>
            <a:pPr algn="ctr"/>
            <a:r>
              <a:rPr lang="en-US" sz="5400" b="1">
                <a:solidFill>
                  <a:srgbClr val="FFFF00"/>
                </a:solidFill>
              </a:rPr>
              <a:t>PRELIMINARY RESULTS</a:t>
            </a:r>
            <a:endParaRPr lang="en-US" sz="4300" b="1">
              <a:solidFill>
                <a:srgbClr val="FFFF00"/>
              </a:solidFill>
            </a:endParaRPr>
          </a:p>
        </p:txBody>
      </p:sp>
      <p:sp>
        <p:nvSpPr>
          <p:cNvPr id="46" name="Rectangle 45"/>
          <p:cNvSpPr/>
          <p:nvPr/>
        </p:nvSpPr>
        <p:spPr>
          <a:xfrm>
            <a:off x="29231380" y="4748962"/>
            <a:ext cx="13167360" cy="685800"/>
          </a:xfrm>
          <a:prstGeom prst="rect">
            <a:avLst/>
          </a:prstGeom>
          <a:solidFill>
            <a:schemeClr val="accent1">
              <a:lumMod val="75000"/>
            </a:schemeClr>
          </a:solidFill>
          <a:ln w="12700"/>
        </p:spPr>
        <p:style>
          <a:lnRef idx="2">
            <a:schemeClr val="accent1">
              <a:shade val="50000"/>
            </a:schemeClr>
          </a:lnRef>
          <a:fillRef idx="1">
            <a:schemeClr val="accent1"/>
          </a:fillRef>
          <a:effectRef idx="0">
            <a:schemeClr val="accent1"/>
          </a:effectRef>
          <a:fontRef idx="minor">
            <a:schemeClr val="lt1"/>
          </a:fontRef>
        </p:style>
        <p:txBody>
          <a:bodyPr lIns="68558" tIns="34277" rIns="68558" bIns="34277" rtlCol="0" anchor="ctr"/>
          <a:lstStyle/>
          <a:p>
            <a:pPr algn="ctr"/>
            <a:r>
              <a:rPr lang="en-US" sz="5400" b="1">
                <a:solidFill>
                  <a:srgbClr val="FFFF00"/>
                </a:solidFill>
              </a:rPr>
              <a:t>DISCUSSION/</a:t>
            </a:r>
            <a:r>
              <a:rPr lang="en-US" sz="5400" b="1">
                <a:solidFill>
                  <a:srgbClr val="FFFF00"/>
                </a:solidFill>
                <a:ea typeface="+mn-lt"/>
                <a:cs typeface="+mn-lt"/>
              </a:rPr>
              <a:t>CONCLUSION </a:t>
            </a:r>
            <a:r>
              <a:rPr lang="en-US" sz="5400" b="1" err="1">
                <a:solidFill>
                  <a:srgbClr val="FFFF00"/>
                </a:solidFill>
                <a:ea typeface="+mn-lt"/>
                <a:cs typeface="+mn-lt"/>
              </a:rPr>
              <a:t>Cont</a:t>
            </a:r>
            <a:r>
              <a:rPr lang="en-US" sz="5400" b="1">
                <a:solidFill>
                  <a:srgbClr val="FFFF00"/>
                </a:solidFill>
                <a:ea typeface="+mn-lt"/>
                <a:cs typeface="+mn-lt"/>
              </a:rPr>
              <a:t>'</a:t>
            </a:r>
            <a:endParaRPr lang="en-US" sz="5400">
              <a:ea typeface="+mn-lt"/>
              <a:cs typeface="+mn-lt"/>
            </a:endParaRPr>
          </a:p>
        </p:txBody>
      </p:sp>
      <p:sp>
        <p:nvSpPr>
          <p:cNvPr id="20" name="Text Box 194">
            <a:extLst>
              <a:ext uri="{FF2B5EF4-FFF2-40B4-BE49-F238E27FC236}">
                <a16:creationId xmlns:a16="http://schemas.microsoft.com/office/drawing/2014/main" id="{61236E3F-DFF8-4506-931F-226554A1B075}"/>
              </a:ext>
            </a:extLst>
          </p:cNvPr>
          <p:cNvSpPr txBox="1">
            <a:spLocks noChangeArrowheads="1"/>
          </p:cNvSpPr>
          <p:nvPr/>
        </p:nvSpPr>
        <p:spPr bwMode="auto">
          <a:xfrm>
            <a:off x="15543381" y="18527794"/>
            <a:ext cx="13166765" cy="2246769"/>
          </a:xfrm>
          <a:prstGeom prst="rect">
            <a:avLst/>
          </a:prstGeom>
          <a:noFill/>
          <a:ln w="12700">
            <a:noFill/>
          </a:ln>
          <a:effectLst/>
        </p:spPr>
        <p:txBody>
          <a:bodyPr wrap="square" lIns="0" tIns="0" rIns="0" bIns="0" anchor="t">
            <a:spAutoFit/>
          </a:bodyPr>
          <a:lstStyle>
            <a:lvl1pPr eaLnBrk="0" hangingPunct="0">
              <a:defRPr sz="2200">
                <a:solidFill>
                  <a:schemeClr val="tx1"/>
                </a:solidFill>
                <a:latin typeface="Arial" charset="0"/>
              </a:defRPr>
            </a:lvl1pPr>
            <a:lvl2pPr marL="742950" indent="-285750" eaLnBrk="0" hangingPunct="0">
              <a:defRPr sz="2200">
                <a:solidFill>
                  <a:schemeClr val="tx1"/>
                </a:solidFill>
                <a:latin typeface="Arial" charset="0"/>
              </a:defRPr>
            </a:lvl2pPr>
            <a:lvl3pPr marL="1143000" indent="-228600" eaLnBrk="0" hangingPunct="0">
              <a:defRPr sz="2200">
                <a:solidFill>
                  <a:schemeClr val="tx1"/>
                </a:solidFill>
                <a:latin typeface="Arial" charset="0"/>
              </a:defRPr>
            </a:lvl3pPr>
            <a:lvl4pPr marL="1600200" indent="-228600" eaLnBrk="0" hangingPunct="0">
              <a:defRPr sz="2200">
                <a:solidFill>
                  <a:schemeClr val="tx1"/>
                </a:solidFill>
                <a:latin typeface="Arial" charset="0"/>
              </a:defRPr>
            </a:lvl4pPr>
            <a:lvl5pPr marL="2057400" indent="-228600" eaLnBrk="0" hangingPunct="0">
              <a:defRPr sz="2200">
                <a:solidFill>
                  <a:schemeClr val="tx1"/>
                </a:solidFill>
                <a:latin typeface="Arial" charset="0"/>
              </a:defRPr>
            </a:lvl5pPr>
            <a:lvl6pPr marL="2514600" indent="-228600" eaLnBrk="0" fontAlgn="base" hangingPunct="0">
              <a:spcBef>
                <a:spcPct val="0"/>
              </a:spcBef>
              <a:spcAft>
                <a:spcPct val="0"/>
              </a:spcAft>
              <a:defRPr sz="2200">
                <a:solidFill>
                  <a:schemeClr val="tx1"/>
                </a:solidFill>
                <a:latin typeface="Arial" charset="0"/>
              </a:defRPr>
            </a:lvl6pPr>
            <a:lvl7pPr marL="2971800" indent="-228600" eaLnBrk="0" fontAlgn="base" hangingPunct="0">
              <a:spcBef>
                <a:spcPct val="0"/>
              </a:spcBef>
              <a:spcAft>
                <a:spcPct val="0"/>
              </a:spcAft>
              <a:defRPr sz="2200">
                <a:solidFill>
                  <a:schemeClr val="tx1"/>
                </a:solidFill>
                <a:latin typeface="Arial" charset="0"/>
              </a:defRPr>
            </a:lvl7pPr>
            <a:lvl8pPr marL="3429000" indent="-228600" eaLnBrk="0" fontAlgn="base" hangingPunct="0">
              <a:spcBef>
                <a:spcPct val="0"/>
              </a:spcBef>
              <a:spcAft>
                <a:spcPct val="0"/>
              </a:spcAft>
              <a:defRPr sz="2200">
                <a:solidFill>
                  <a:schemeClr val="tx1"/>
                </a:solidFill>
                <a:latin typeface="Arial" charset="0"/>
              </a:defRPr>
            </a:lvl8pPr>
            <a:lvl9pPr marL="3886200" indent="-228600" eaLnBrk="0" fontAlgn="base" hangingPunct="0">
              <a:spcBef>
                <a:spcPct val="0"/>
              </a:spcBef>
              <a:spcAft>
                <a:spcPct val="0"/>
              </a:spcAft>
              <a:defRPr sz="2200">
                <a:solidFill>
                  <a:schemeClr val="tx1"/>
                </a:solidFill>
                <a:latin typeface="Arial" charset="0"/>
              </a:defRPr>
            </a:lvl9pPr>
          </a:lstStyle>
          <a:p>
            <a:endParaRPr lang="en-US" sz="3600">
              <a:cs typeface="Arial"/>
            </a:endParaRPr>
          </a:p>
          <a:p>
            <a:pPr marL="1314450" lvl="1" indent="-571500">
              <a:buFont typeface="Wingdings"/>
              <a:buChar char="Ø"/>
            </a:pPr>
            <a:endParaRPr lang="en-US"/>
          </a:p>
          <a:p>
            <a:pPr marL="2171700" lvl="3" indent="-571500">
              <a:buFont typeface="Wingdings"/>
              <a:buChar char="Ø"/>
            </a:pPr>
            <a:endParaRPr lang="en-US"/>
          </a:p>
          <a:p>
            <a:pPr marL="2171700" lvl="3" indent="-571500">
              <a:buFont typeface="Wingdings"/>
              <a:buChar char="Ø"/>
            </a:pPr>
            <a:endParaRPr lang="en-US"/>
          </a:p>
          <a:p>
            <a:pPr marL="2171700" lvl="3" indent="-571500">
              <a:buFont typeface="Wingdings"/>
              <a:buChar char="Ø"/>
            </a:pPr>
            <a:endParaRPr lang="en-US"/>
          </a:p>
          <a:p>
            <a:pPr lvl="3" indent="0"/>
            <a:endParaRPr lang="en-US"/>
          </a:p>
        </p:txBody>
      </p:sp>
      <p:graphicFrame>
        <p:nvGraphicFramePr>
          <p:cNvPr id="3" name="Diagram 6">
            <a:extLst>
              <a:ext uri="{FF2B5EF4-FFF2-40B4-BE49-F238E27FC236}">
                <a16:creationId xmlns:a16="http://schemas.microsoft.com/office/drawing/2014/main" id="{5F9B5CA4-FA55-431D-9030-A8C387B57DB8}"/>
              </a:ext>
            </a:extLst>
          </p:cNvPr>
          <p:cNvGraphicFramePr/>
          <p:nvPr>
            <p:extLst>
              <p:ext uri="{D42A27DB-BD31-4B8C-83A1-F6EECF244321}">
                <p14:modId xmlns:p14="http://schemas.microsoft.com/office/powerpoint/2010/main" val="1811063103"/>
              </p:ext>
            </p:extLst>
          </p:nvPr>
        </p:nvGraphicFramePr>
        <p:xfrm>
          <a:off x="-3267704" y="16317317"/>
          <a:ext cx="14592443" cy="12753290"/>
        </p:xfrm>
        <a:graphic>
          <a:graphicData uri="http://schemas.openxmlformats.org/drawingml/2006/diagram">
            <dgm:relIds xmlns:dgm="http://schemas.openxmlformats.org/drawingml/2006/diagram" xmlns:r="http://schemas.openxmlformats.org/officeDocument/2006/relationships" r:dm="rId10" r:lo="rId11" r:qs="rId12" r:cs="rId13"/>
          </a:graphicData>
        </a:graphic>
      </p:graphicFrame>
      <p:sp>
        <p:nvSpPr>
          <p:cNvPr id="3741" name="Text Box 190">
            <a:extLst>
              <a:ext uri="{FF2B5EF4-FFF2-40B4-BE49-F238E27FC236}">
                <a16:creationId xmlns:a16="http://schemas.microsoft.com/office/drawing/2014/main" id="{F52FC2CF-614F-4077-A9C7-36DD6626E6AD}"/>
              </a:ext>
            </a:extLst>
          </p:cNvPr>
          <p:cNvSpPr txBox="1">
            <a:spLocks noChangeArrowheads="1"/>
          </p:cNvSpPr>
          <p:nvPr/>
        </p:nvSpPr>
        <p:spPr bwMode="auto">
          <a:xfrm>
            <a:off x="7716538" y="16092721"/>
            <a:ext cx="7592408" cy="7248051"/>
          </a:xfrm>
          <a:prstGeom prst="rect">
            <a:avLst/>
          </a:prstGeom>
          <a:noFill/>
          <a:ln w="12700">
            <a:noFill/>
          </a:ln>
          <a:effectLst/>
        </p:spPr>
        <p:txBody>
          <a:bodyPr wrap="square" lIns="137117" tIns="137117" rIns="137117" bIns="137117" anchor="t">
            <a:spAutoFit/>
          </a:bodyPr>
          <a:lstStyle>
            <a:lvl1pPr eaLnBrk="0" hangingPunct="0">
              <a:defRPr sz="2200">
                <a:solidFill>
                  <a:schemeClr val="tx1"/>
                </a:solidFill>
                <a:latin typeface="Arial" charset="0"/>
              </a:defRPr>
            </a:lvl1pPr>
            <a:lvl2pPr marL="742950" indent="-285750" eaLnBrk="0" hangingPunct="0">
              <a:defRPr sz="2200">
                <a:solidFill>
                  <a:schemeClr val="tx1"/>
                </a:solidFill>
                <a:latin typeface="Arial" charset="0"/>
              </a:defRPr>
            </a:lvl2pPr>
            <a:lvl3pPr marL="1143000" indent="-228600" eaLnBrk="0" hangingPunct="0">
              <a:defRPr sz="2200">
                <a:solidFill>
                  <a:schemeClr val="tx1"/>
                </a:solidFill>
                <a:latin typeface="Arial" charset="0"/>
              </a:defRPr>
            </a:lvl3pPr>
            <a:lvl4pPr marL="1600200" indent="-228600" eaLnBrk="0" hangingPunct="0">
              <a:defRPr sz="2200">
                <a:solidFill>
                  <a:schemeClr val="tx1"/>
                </a:solidFill>
                <a:latin typeface="Arial" charset="0"/>
              </a:defRPr>
            </a:lvl4pPr>
            <a:lvl5pPr marL="2057400" indent="-228600" eaLnBrk="0" hangingPunct="0">
              <a:defRPr sz="2200">
                <a:solidFill>
                  <a:schemeClr val="tx1"/>
                </a:solidFill>
                <a:latin typeface="Arial" charset="0"/>
              </a:defRPr>
            </a:lvl5pPr>
            <a:lvl6pPr marL="2514600" indent="-228600" eaLnBrk="0" fontAlgn="base" hangingPunct="0">
              <a:spcBef>
                <a:spcPct val="0"/>
              </a:spcBef>
              <a:spcAft>
                <a:spcPct val="0"/>
              </a:spcAft>
              <a:defRPr sz="2200">
                <a:solidFill>
                  <a:schemeClr val="tx1"/>
                </a:solidFill>
                <a:latin typeface="Arial" charset="0"/>
              </a:defRPr>
            </a:lvl6pPr>
            <a:lvl7pPr marL="2971800" indent="-228600" eaLnBrk="0" fontAlgn="base" hangingPunct="0">
              <a:spcBef>
                <a:spcPct val="0"/>
              </a:spcBef>
              <a:spcAft>
                <a:spcPct val="0"/>
              </a:spcAft>
              <a:defRPr sz="2200">
                <a:solidFill>
                  <a:schemeClr val="tx1"/>
                </a:solidFill>
                <a:latin typeface="Arial" charset="0"/>
              </a:defRPr>
            </a:lvl7pPr>
            <a:lvl8pPr marL="3429000" indent="-228600" eaLnBrk="0" fontAlgn="base" hangingPunct="0">
              <a:spcBef>
                <a:spcPct val="0"/>
              </a:spcBef>
              <a:spcAft>
                <a:spcPct val="0"/>
              </a:spcAft>
              <a:defRPr sz="2200">
                <a:solidFill>
                  <a:schemeClr val="tx1"/>
                </a:solidFill>
                <a:latin typeface="Arial" charset="0"/>
              </a:defRPr>
            </a:lvl8pPr>
            <a:lvl9pPr marL="3886200" indent="-228600" eaLnBrk="0" fontAlgn="base" hangingPunct="0">
              <a:spcBef>
                <a:spcPct val="0"/>
              </a:spcBef>
              <a:spcAft>
                <a:spcPct val="0"/>
              </a:spcAft>
              <a:defRPr sz="2200">
                <a:solidFill>
                  <a:schemeClr val="tx1"/>
                </a:solidFill>
                <a:latin typeface="Arial" charset="0"/>
              </a:defRPr>
            </a:lvl9pPr>
          </a:lstStyle>
          <a:p>
            <a:pPr eaLnBrk="1" hangingPunct="1"/>
            <a:endParaRPr lang="en-US" sz="1050"/>
          </a:p>
          <a:p>
            <a:pPr eaLnBrk="1" hangingPunct="1"/>
            <a:endParaRPr lang="en-US" sz="1050"/>
          </a:p>
          <a:p>
            <a:pPr eaLnBrk="1" hangingPunct="1"/>
            <a:r>
              <a:rPr lang="en-US" sz="3600" b="1">
                <a:latin typeface="Arial"/>
                <a:cs typeface="Arial"/>
              </a:rPr>
              <a:t>Inclusion Criteria:  </a:t>
            </a:r>
            <a:r>
              <a:rPr lang="en-US" sz="3600">
                <a:latin typeface="Arial"/>
                <a:cs typeface="Arial"/>
              </a:rPr>
              <a:t> </a:t>
            </a:r>
            <a:endParaRPr lang="en-US" sz="1050">
              <a:cs typeface="Arial" charset="0"/>
            </a:endParaRPr>
          </a:p>
          <a:p>
            <a:pPr marL="571500" indent="-571500">
              <a:buFont typeface="Wingdings"/>
              <a:buChar char="Ø"/>
            </a:pPr>
            <a:r>
              <a:rPr lang="en-US" sz="3600">
                <a:latin typeface="Arial"/>
                <a:cs typeface="Arial"/>
              </a:rPr>
              <a:t>Newly diagnosed initial or recurrent episode of MDD</a:t>
            </a:r>
          </a:p>
          <a:p>
            <a:pPr marL="571500" indent="-571500">
              <a:buFont typeface="Wingdings"/>
              <a:buChar char="Ø"/>
            </a:pPr>
            <a:r>
              <a:rPr lang="en-US" sz="3600">
                <a:latin typeface="Arial"/>
                <a:cs typeface="Arial"/>
              </a:rPr>
              <a:t>Mild to moderate level of severity of MDD as measured by PHQ-9: (mild score of 5-9, moderate score of 10 –14 ; moderately severe score of 15 –19)  </a:t>
            </a:r>
          </a:p>
          <a:p>
            <a:pPr marL="571500" indent="-571500">
              <a:buFont typeface="Wingdings"/>
              <a:buChar char="Ø"/>
            </a:pPr>
            <a:r>
              <a:rPr lang="en-US" sz="3600">
                <a:latin typeface="Arial"/>
                <a:cs typeface="Arial"/>
              </a:rPr>
              <a:t>Consent to treatment with SSRI</a:t>
            </a:r>
            <a:r>
              <a:rPr lang="en-US" sz="3600" b="1">
                <a:latin typeface="Arial"/>
                <a:cs typeface="Arial"/>
              </a:rPr>
              <a:t> </a:t>
            </a:r>
            <a:r>
              <a:rPr lang="en-US" sz="3600">
                <a:latin typeface="Arial"/>
                <a:cs typeface="Arial"/>
              </a:rPr>
              <a:t> </a:t>
            </a:r>
          </a:p>
          <a:p>
            <a:pPr marL="571500" indent="-571500">
              <a:buFont typeface="Wingdings"/>
              <a:buChar char="Ø"/>
            </a:pPr>
            <a:r>
              <a:rPr lang="en-US" sz="3600">
                <a:latin typeface="Arial"/>
                <a:cs typeface="Arial"/>
              </a:rPr>
              <a:t>Patient agrees to speak with one of the researchers about the study </a:t>
            </a:r>
            <a:endParaRPr lang="en-US" sz="3600">
              <a:cs typeface="Arial"/>
            </a:endParaRPr>
          </a:p>
        </p:txBody>
      </p:sp>
      <p:pic>
        <p:nvPicPr>
          <p:cNvPr id="3738" name="Picture 3738">
            <a:extLst>
              <a:ext uri="{FF2B5EF4-FFF2-40B4-BE49-F238E27FC236}">
                <a16:creationId xmlns:a16="http://schemas.microsoft.com/office/drawing/2014/main" id="{68C18836-3584-416B-8365-A36BE6FF8FF0}"/>
              </a:ext>
            </a:extLst>
          </p:cNvPr>
          <p:cNvPicPr>
            <a:picLocks noChangeAspect="1"/>
          </p:cNvPicPr>
          <p:nvPr/>
        </p:nvPicPr>
        <p:blipFill>
          <a:blip r:embed="rId15"/>
          <a:stretch>
            <a:fillRect/>
          </a:stretch>
        </p:blipFill>
        <p:spPr>
          <a:xfrm>
            <a:off x="15297899" y="5774842"/>
            <a:ext cx="8189842" cy="5911107"/>
          </a:xfrm>
          <a:prstGeom prst="rect">
            <a:avLst/>
          </a:prstGeom>
        </p:spPr>
      </p:pic>
      <p:pic>
        <p:nvPicPr>
          <p:cNvPr id="3740" name="Picture 3741">
            <a:extLst>
              <a:ext uri="{FF2B5EF4-FFF2-40B4-BE49-F238E27FC236}">
                <a16:creationId xmlns:a16="http://schemas.microsoft.com/office/drawing/2014/main" id="{D5C1938A-325F-4947-A148-0255DAE00361}"/>
              </a:ext>
            </a:extLst>
          </p:cNvPr>
          <p:cNvPicPr>
            <a:picLocks noChangeAspect="1"/>
          </p:cNvPicPr>
          <p:nvPr/>
        </p:nvPicPr>
        <p:blipFill>
          <a:blip r:embed="rId16"/>
          <a:stretch>
            <a:fillRect/>
          </a:stretch>
        </p:blipFill>
        <p:spPr>
          <a:xfrm>
            <a:off x="15553700" y="17963383"/>
            <a:ext cx="11400340" cy="2889521"/>
          </a:xfrm>
          <a:prstGeom prst="rect">
            <a:avLst/>
          </a:prstGeom>
        </p:spPr>
      </p:pic>
      <p:pic>
        <p:nvPicPr>
          <p:cNvPr id="3742" name="Picture 3742">
            <a:extLst>
              <a:ext uri="{FF2B5EF4-FFF2-40B4-BE49-F238E27FC236}">
                <a16:creationId xmlns:a16="http://schemas.microsoft.com/office/drawing/2014/main" id="{B9451AD7-2F1F-4C2C-94A6-1B05FB6C0A0E}"/>
              </a:ext>
            </a:extLst>
          </p:cNvPr>
          <p:cNvPicPr>
            <a:picLocks noChangeAspect="1"/>
          </p:cNvPicPr>
          <p:nvPr/>
        </p:nvPicPr>
        <p:blipFill>
          <a:blip r:embed="rId17"/>
          <a:stretch>
            <a:fillRect/>
          </a:stretch>
        </p:blipFill>
        <p:spPr>
          <a:xfrm>
            <a:off x="15667212" y="21842761"/>
            <a:ext cx="9890106" cy="2294059"/>
          </a:xfrm>
          <a:prstGeom prst="rect">
            <a:avLst/>
          </a:prstGeom>
        </p:spPr>
      </p:pic>
      <p:sp>
        <p:nvSpPr>
          <p:cNvPr id="113" name="Rectangle 112">
            <a:extLst>
              <a:ext uri="{FF2B5EF4-FFF2-40B4-BE49-F238E27FC236}">
                <a16:creationId xmlns:a16="http://schemas.microsoft.com/office/drawing/2014/main" id="{C8BD5EC4-F614-4671-9DA8-A8B29FE76AE6}"/>
              </a:ext>
            </a:extLst>
          </p:cNvPr>
          <p:cNvSpPr/>
          <p:nvPr/>
        </p:nvSpPr>
        <p:spPr>
          <a:xfrm>
            <a:off x="15540779" y="25545310"/>
            <a:ext cx="13167360" cy="685800"/>
          </a:xfrm>
          <a:prstGeom prst="rect">
            <a:avLst/>
          </a:prstGeom>
          <a:solidFill>
            <a:schemeClr val="accent1">
              <a:lumMod val="75000"/>
            </a:schemeClr>
          </a:solidFill>
          <a:ln w="12700"/>
        </p:spPr>
        <p:style>
          <a:lnRef idx="2">
            <a:schemeClr val="accent1">
              <a:shade val="50000"/>
            </a:schemeClr>
          </a:lnRef>
          <a:fillRef idx="1">
            <a:schemeClr val="accent1"/>
          </a:fillRef>
          <a:effectRef idx="0">
            <a:schemeClr val="accent1"/>
          </a:effectRef>
          <a:fontRef idx="minor">
            <a:schemeClr val="lt1"/>
          </a:fontRef>
        </p:style>
        <p:txBody>
          <a:bodyPr lIns="68558" tIns="34277" rIns="68558" bIns="34277" rtlCol="0" anchor="ctr"/>
          <a:lstStyle/>
          <a:p>
            <a:pPr algn="ctr"/>
            <a:r>
              <a:rPr lang="en-US" sz="5400" b="1">
                <a:solidFill>
                  <a:srgbClr val="FFFF00"/>
                </a:solidFill>
              </a:rPr>
              <a:t>DISCUSSION/</a:t>
            </a:r>
            <a:r>
              <a:rPr lang="en-US" sz="5400" b="1">
                <a:solidFill>
                  <a:srgbClr val="FFFF00"/>
                </a:solidFill>
                <a:ea typeface="+mn-lt"/>
                <a:cs typeface="+mn-lt"/>
              </a:rPr>
              <a:t>CONCLUSION</a:t>
            </a:r>
            <a:endParaRPr lang="en-US" sz="5400">
              <a:ea typeface="+mn-lt"/>
              <a:cs typeface="+mn-lt"/>
            </a:endParaRPr>
          </a:p>
        </p:txBody>
      </p:sp>
      <p:sp>
        <p:nvSpPr>
          <p:cNvPr id="117" name="Text Box 190">
            <a:extLst>
              <a:ext uri="{FF2B5EF4-FFF2-40B4-BE49-F238E27FC236}">
                <a16:creationId xmlns:a16="http://schemas.microsoft.com/office/drawing/2014/main" id="{D6F85D7A-92DC-4E70-B57B-3689F0461FB8}"/>
              </a:ext>
            </a:extLst>
          </p:cNvPr>
          <p:cNvSpPr txBox="1">
            <a:spLocks noChangeArrowheads="1"/>
          </p:cNvSpPr>
          <p:nvPr/>
        </p:nvSpPr>
        <p:spPr bwMode="auto">
          <a:xfrm>
            <a:off x="15535028" y="26705772"/>
            <a:ext cx="7298145" cy="4154897"/>
          </a:xfrm>
          <a:prstGeom prst="rect">
            <a:avLst/>
          </a:prstGeom>
          <a:noFill/>
          <a:ln w="12700">
            <a:noFill/>
          </a:ln>
          <a:effectLst/>
        </p:spPr>
        <p:txBody>
          <a:bodyPr wrap="square" lIns="137117" tIns="137117" rIns="137117" bIns="137117" anchor="t">
            <a:spAutoFit/>
          </a:bodyPr>
          <a:lstStyle>
            <a:lvl1pPr eaLnBrk="0" hangingPunct="0">
              <a:defRPr sz="2200">
                <a:solidFill>
                  <a:schemeClr val="tx1"/>
                </a:solidFill>
                <a:latin typeface="Arial" charset="0"/>
              </a:defRPr>
            </a:lvl1pPr>
            <a:lvl2pPr marL="742950" indent="-285750" eaLnBrk="0" hangingPunct="0">
              <a:defRPr sz="2200">
                <a:solidFill>
                  <a:schemeClr val="tx1"/>
                </a:solidFill>
                <a:latin typeface="Arial" charset="0"/>
              </a:defRPr>
            </a:lvl2pPr>
            <a:lvl3pPr marL="1143000" indent="-228600" eaLnBrk="0" hangingPunct="0">
              <a:defRPr sz="2200">
                <a:solidFill>
                  <a:schemeClr val="tx1"/>
                </a:solidFill>
                <a:latin typeface="Arial" charset="0"/>
              </a:defRPr>
            </a:lvl3pPr>
            <a:lvl4pPr marL="1600200" indent="-228600" eaLnBrk="0" hangingPunct="0">
              <a:defRPr sz="2200">
                <a:solidFill>
                  <a:schemeClr val="tx1"/>
                </a:solidFill>
                <a:latin typeface="Arial" charset="0"/>
              </a:defRPr>
            </a:lvl4pPr>
            <a:lvl5pPr marL="2057400" indent="-228600" eaLnBrk="0" hangingPunct="0">
              <a:defRPr sz="2200">
                <a:solidFill>
                  <a:schemeClr val="tx1"/>
                </a:solidFill>
                <a:latin typeface="Arial" charset="0"/>
              </a:defRPr>
            </a:lvl5pPr>
            <a:lvl6pPr marL="2514600" indent="-228600" eaLnBrk="0" fontAlgn="base" hangingPunct="0">
              <a:spcBef>
                <a:spcPct val="0"/>
              </a:spcBef>
              <a:spcAft>
                <a:spcPct val="0"/>
              </a:spcAft>
              <a:defRPr sz="2200">
                <a:solidFill>
                  <a:schemeClr val="tx1"/>
                </a:solidFill>
                <a:latin typeface="Arial" charset="0"/>
              </a:defRPr>
            </a:lvl6pPr>
            <a:lvl7pPr marL="2971800" indent="-228600" eaLnBrk="0" fontAlgn="base" hangingPunct="0">
              <a:spcBef>
                <a:spcPct val="0"/>
              </a:spcBef>
              <a:spcAft>
                <a:spcPct val="0"/>
              </a:spcAft>
              <a:defRPr sz="2200">
                <a:solidFill>
                  <a:schemeClr val="tx1"/>
                </a:solidFill>
                <a:latin typeface="Arial" charset="0"/>
              </a:defRPr>
            </a:lvl7pPr>
            <a:lvl8pPr marL="3429000" indent="-228600" eaLnBrk="0" fontAlgn="base" hangingPunct="0">
              <a:spcBef>
                <a:spcPct val="0"/>
              </a:spcBef>
              <a:spcAft>
                <a:spcPct val="0"/>
              </a:spcAft>
              <a:defRPr sz="2200">
                <a:solidFill>
                  <a:schemeClr val="tx1"/>
                </a:solidFill>
                <a:latin typeface="Arial" charset="0"/>
              </a:defRPr>
            </a:lvl8pPr>
            <a:lvl9pPr marL="3886200" indent="-228600" eaLnBrk="0" fontAlgn="base" hangingPunct="0">
              <a:spcBef>
                <a:spcPct val="0"/>
              </a:spcBef>
              <a:spcAft>
                <a:spcPct val="0"/>
              </a:spcAft>
              <a:defRPr sz="2200">
                <a:solidFill>
                  <a:schemeClr val="tx1"/>
                </a:solidFill>
                <a:latin typeface="Arial" charset="0"/>
              </a:defRPr>
            </a:lvl9pPr>
          </a:lstStyle>
          <a:p>
            <a:r>
              <a:rPr lang="en-US" sz="3600">
                <a:latin typeface="Arial"/>
                <a:cs typeface="Arial"/>
              </a:rPr>
              <a:t>Successful treatment of major depressive disorder (MDD) involves a multifaceted approach with a combination of regular follow-up visits, prescribed medication and/or behavioral therapy. </a:t>
            </a:r>
            <a:endParaRPr lang="en-US"/>
          </a:p>
        </p:txBody>
      </p:sp>
      <p:sp>
        <p:nvSpPr>
          <p:cNvPr id="50" name="TextBox 1">
            <a:extLst>
              <a:ext uri="{FF2B5EF4-FFF2-40B4-BE49-F238E27FC236}">
                <a16:creationId xmlns:a16="http://schemas.microsoft.com/office/drawing/2014/main" id="{66AC4764-1CE8-432C-8559-F9AA4654F185}"/>
              </a:ext>
            </a:extLst>
          </p:cNvPr>
          <p:cNvSpPr txBox="1"/>
          <p:nvPr/>
        </p:nvSpPr>
        <p:spPr>
          <a:xfrm>
            <a:off x="15554202" y="21092376"/>
            <a:ext cx="10674362" cy="646331"/>
          </a:xfrm>
          <a:prstGeom prst="rect">
            <a:avLst/>
          </a:prstGeom>
          <a:noFill/>
        </p:spPr>
        <p:txBody>
          <a:bodyPr rot="0" spcFirstLastPara="0" vert="horz" wrap="square" lIns="91440" tIns="45720" rIns="91440" bIns="45720" numCol="1" spcCol="0" rtlCol="0" fromWordArt="0" anchor="t" anchorCtr="0" forceAA="0" compatLnSpc="1">
            <a:prstTxWarp prst="textNoShape">
              <a:avLst/>
            </a:prstTxWarp>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3600">
                <a:latin typeface="Arial"/>
                <a:cs typeface="Arial"/>
              </a:rPr>
              <a:t>The average decrease in PHQ9 score = 10.6 points</a:t>
            </a:r>
          </a:p>
        </p:txBody>
      </p:sp>
      <p:sp>
        <p:nvSpPr>
          <p:cNvPr id="51" name="TextBox 1">
            <a:extLst>
              <a:ext uri="{FF2B5EF4-FFF2-40B4-BE49-F238E27FC236}">
                <a16:creationId xmlns:a16="http://schemas.microsoft.com/office/drawing/2014/main" id="{063E4BD4-40E6-41FF-9168-A4D74D23B787}"/>
              </a:ext>
            </a:extLst>
          </p:cNvPr>
          <p:cNvSpPr txBox="1"/>
          <p:nvPr/>
        </p:nvSpPr>
        <p:spPr>
          <a:xfrm>
            <a:off x="15652131" y="24318486"/>
            <a:ext cx="9561212" cy="1200329"/>
          </a:xfrm>
          <a:prstGeom prst="rect">
            <a:avLst/>
          </a:prstGeom>
          <a:noFill/>
        </p:spPr>
        <p:txBody>
          <a:bodyPr rot="0" spcFirstLastPara="0" vert="horz" wrap="square" lIns="91440" tIns="45720" rIns="91440" bIns="45720" numCol="1" spcCol="0" rtlCol="0" fromWordArt="0" anchor="t" anchorCtr="0" forceAA="0" compatLnSpc="1">
            <a:prstTxWarp prst="textNoShape">
              <a:avLst/>
            </a:prstTxWarp>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3600">
                <a:latin typeface="Arial"/>
                <a:cs typeface="Arial"/>
              </a:rPr>
              <a:t>The PHQ9 increased slightly over time; the average increase = 1 point</a:t>
            </a:r>
          </a:p>
        </p:txBody>
      </p:sp>
      <p:pic>
        <p:nvPicPr>
          <p:cNvPr id="4074" name="Picture 4074">
            <a:extLst>
              <a:ext uri="{FF2B5EF4-FFF2-40B4-BE49-F238E27FC236}">
                <a16:creationId xmlns:a16="http://schemas.microsoft.com/office/drawing/2014/main" id="{ECCC0140-3D58-45E9-9441-01E0AD321C5F}"/>
              </a:ext>
            </a:extLst>
          </p:cNvPr>
          <p:cNvPicPr>
            <a:picLocks noChangeAspect="1"/>
          </p:cNvPicPr>
          <p:nvPr/>
        </p:nvPicPr>
        <p:blipFill>
          <a:blip r:embed="rId18"/>
          <a:stretch>
            <a:fillRect/>
          </a:stretch>
        </p:blipFill>
        <p:spPr>
          <a:xfrm>
            <a:off x="17092974" y="11017701"/>
            <a:ext cx="9667415" cy="6966934"/>
          </a:xfrm>
          <a:prstGeom prst="rect">
            <a:avLst/>
          </a:prstGeom>
        </p:spPr>
      </p:pic>
    </p:spTree>
    <p:extLst>
      <p:ext uri="{BB962C8B-B14F-4D97-AF65-F5344CB8AC3E}">
        <p14:creationId xmlns:p14="http://schemas.microsoft.com/office/powerpoint/2010/main" val="347178592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TotalTime>
  <Words>181</Words>
  <Application>Microsoft Office PowerPoint</Application>
  <PresentationFormat>Custom</PresentationFormat>
  <Paragraphs>65</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Wingdings</vt:lpstr>
      <vt:lpstr>Office Theme</vt:lpstr>
      <vt:lpstr>PowerPoint Presentation</vt:lpstr>
    </vt:vector>
  </TitlesOfParts>
  <Company>Genigraphics LLC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Genigraphics Research Poster Template 36x48</dc:title>
  <dc:creator>Jay Larson</dc:creator>
  <dc:description>Quality poster printing
www.genigraphics.com
1-800-790-4001</dc:description>
  <cp:lastModifiedBy>Ebelynn Skinner</cp:lastModifiedBy>
  <cp:revision>2</cp:revision>
  <cp:lastPrinted>2013-02-12T02:21:55Z</cp:lastPrinted>
  <dcterms:created xsi:type="dcterms:W3CDTF">2013-02-10T21:14:48Z</dcterms:created>
  <dcterms:modified xsi:type="dcterms:W3CDTF">2021-06-10T16:01:58Z</dcterms:modified>
</cp:coreProperties>
</file>